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7" r:id="rId4"/>
    <p:sldMasterId id="214748369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embeddedFontLst>
    <p:embeddedFont>
      <p:font typeface="Inter Tight Medium"/>
      <p:regular r:id="rId17"/>
      <p:bold r:id="rId18"/>
      <p:italic r:id="rId19"/>
      <p:boldItalic r:id="rId20"/>
    </p:embeddedFont>
    <p:embeddedFont>
      <p:font typeface="Inter"/>
      <p:regular r:id="rId21"/>
      <p:bold r:id="rId22"/>
      <p:italic r:id="rId23"/>
      <p:boldItalic r:id="rId24"/>
    </p:embeddedFont>
    <p:embeddedFont>
      <p:font typeface="Inter Tight"/>
      <p:regular r:id="rId25"/>
      <p:bold r:id="rId26"/>
      <p:italic r:id="rId27"/>
      <p:boldItalic r:id="rId28"/>
    </p:embeddedFont>
    <p:embeddedFont>
      <p:font typeface="Inter Tight SemiBold"/>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InterTightMedium-boldItalic.fntdata"/><Relationship Id="rId22" Type="http://schemas.openxmlformats.org/officeDocument/2006/relationships/font" Target="fonts/Inter-bold.fntdata"/><Relationship Id="rId21" Type="http://schemas.openxmlformats.org/officeDocument/2006/relationships/font" Target="fonts/Inter-regular.fntdata"/><Relationship Id="rId24" Type="http://schemas.openxmlformats.org/officeDocument/2006/relationships/font" Target="fonts/Inter-boldItalic.fntdata"/><Relationship Id="rId23" Type="http://schemas.openxmlformats.org/officeDocument/2006/relationships/font" Target="fonts/Inter-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InterTight-bold.fntdata"/><Relationship Id="rId25" Type="http://schemas.openxmlformats.org/officeDocument/2006/relationships/font" Target="fonts/InterTight-regular.fntdata"/><Relationship Id="rId28" Type="http://schemas.openxmlformats.org/officeDocument/2006/relationships/font" Target="fonts/InterTight-boldItalic.fntdata"/><Relationship Id="rId27" Type="http://schemas.openxmlformats.org/officeDocument/2006/relationships/font" Target="fonts/InterTight-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InterTightSemiBold-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InterTightSemiBold-italic.fntdata"/><Relationship Id="rId30" Type="http://schemas.openxmlformats.org/officeDocument/2006/relationships/font" Target="fonts/InterTightSemiBold-bold.fntdata"/><Relationship Id="rId11" Type="http://schemas.openxmlformats.org/officeDocument/2006/relationships/slide" Target="slides/slide5.xml"/><Relationship Id="rId10" Type="http://schemas.openxmlformats.org/officeDocument/2006/relationships/slide" Target="slides/slide4.xml"/><Relationship Id="rId32" Type="http://schemas.openxmlformats.org/officeDocument/2006/relationships/font" Target="fonts/InterTightSemiBold-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InterTightMedium-regular.fntdata"/><Relationship Id="rId16" Type="http://schemas.openxmlformats.org/officeDocument/2006/relationships/slide" Target="slides/slide10.xml"/><Relationship Id="rId19" Type="http://schemas.openxmlformats.org/officeDocument/2006/relationships/font" Target="fonts/InterTightMedium-italic.fntdata"/><Relationship Id="rId18" Type="http://schemas.openxmlformats.org/officeDocument/2006/relationships/font" Target="fonts/InterTightMedium-bold.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33e99bfbdb0_0_1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33e99bfbdb0_0_1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33e99bfbdb0_0_1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33e99bfbdb0_0_1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33e99bfbdb0_0_1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33e99bfbdb0_0_1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33e99bfbdb0_0_1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33e99bfbdb0_0_1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33e99bfbdb0_0_14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33e99bfbdb0_0_1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33e99bfbdb0_0_1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33e99bfbdb0_0_1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33e99bfbdb0_0_16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33e99bfbdb0_0_1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33e99bfbdb0_0_1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33e99bfbdb0_0_1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33e99bfbdb0_0_1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33e99bfbdb0_0_1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33e99bfbdb0_0_1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33e99bfbdb0_0_1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54" name="Shape 54"/>
        <p:cNvGrpSpPr/>
        <p:nvPr/>
      </p:nvGrpSpPr>
      <p:grpSpPr>
        <a:xfrm>
          <a:off x="0" y="0"/>
          <a:ext cx="0" cy="0"/>
          <a:chOff x="0" y="0"/>
          <a:chExt cx="0" cy="0"/>
        </a:xfrm>
      </p:grpSpPr>
      <p:grpSp>
        <p:nvGrpSpPr>
          <p:cNvPr id="55" name="Google Shape;55;p14"/>
          <p:cNvGrpSpPr/>
          <p:nvPr/>
        </p:nvGrpSpPr>
        <p:grpSpPr>
          <a:xfrm rot="299808">
            <a:off x="124383" y="-559521"/>
            <a:ext cx="8900029" cy="6258229"/>
            <a:chOff x="124223" y="-559280"/>
            <a:chExt cx="8900025" cy="6258226"/>
          </a:xfrm>
        </p:grpSpPr>
        <p:grpSp>
          <p:nvGrpSpPr>
            <p:cNvPr id="56" name="Google Shape;56;p14"/>
            <p:cNvGrpSpPr/>
            <p:nvPr/>
          </p:nvGrpSpPr>
          <p:grpSpPr>
            <a:xfrm>
              <a:off x="124223" y="-78561"/>
              <a:ext cx="8900025" cy="5296800"/>
              <a:chOff x="124223" y="-78561"/>
              <a:chExt cx="8900025" cy="5296800"/>
            </a:xfrm>
          </p:grpSpPr>
          <p:sp>
            <p:nvSpPr>
              <p:cNvPr id="57" name="Google Shape;57;p14"/>
              <p:cNvSpPr/>
              <p:nvPr/>
            </p:nvSpPr>
            <p:spPr>
              <a:xfrm rot="-1623">
                <a:off x="7117071" y="2014308"/>
                <a:ext cx="1906200" cy="18756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sp>
            <p:nvSpPr>
              <p:cNvPr id="58" name="Google Shape;58;p14"/>
              <p:cNvSpPr/>
              <p:nvPr/>
            </p:nvSpPr>
            <p:spPr>
              <a:xfrm flipH="1" rot="-1487">
                <a:off x="124823" y="-77211"/>
                <a:ext cx="6242101" cy="5294100"/>
              </a:xfrm>
              <a:prstGeom prst="snip1Rect">
                <a:avLst>
                  <a:gd fmla="val 42486"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59" name="Google Shape;59;p14"/>
              <p:cNvSpPr/>
              <p:nvPr/>
            </p:nvSpPr>
            <p:spPr>
              <a:xfrm flipH="1" rot="10798513">
                <a:off x="2781248" y="-76291"/>
                <a:ext cx="6242401" cy="5289900"/>
              </a:xfrm>
              <a:prstGeom prst="snip1Rect">
                <a:avLst>
                  <a:gd fmla="val 42496"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60" name="Google Shape;60;p14"/>
              <p:cNvSpPr/>
              <p:nvPr/>
            </p:nvSpPr>
            <p:spPr>
              <a:xfrm rot="-1623">
                <a:off x="125118" y="1250275"/>
                <a:ext cx="1906200" cy="18756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grpSp>
        <p:sp>
          <p:nvSpPr>
            <p:cNvPr id="61" name="Google Shape;61;p14"/>
            <p:cNvSpPr/>
            <p:nvPr/>
          </p:nvSpPr>
          <p:spPr>
            <a:xfrm rot="-4516116">
              <a:off x="314265" y="-331820"/>
              <a:ext cx="1871106" cy="18379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sp>
          <p:nvSpPr>
            <p:cNvPr id="62" name="Google Shape;62;p14"/>
            <p:cNvSpPr/>
            <p:nvPr/>
          </p:nvSpPr>
          <p:spPr>
            <a:xfrm rot="6283884">
              <a:off x="6963097" y="3633506"/>
              <a:ext cx="1871106" cy="18379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grpSp>
      <p:sp>
        <p:nvSpPr>
          <p:cNvPr id="63" name="Google Shape;63;p14"/>
          <p:cNvSpPr txBox="1"/>
          <p:nvPr>
            <p:ph type="ctrTitle"/>
          </p:nvPr>
        </p:nvSpPr>
        <p:spPr>
          <a:xfrm>
            <a:off x="1826325" y="1559575"/>
            <a:ext cx="5494800" cy="15699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SzPts val="5000"/>
              <a:buNone/>
              <a:defRPr sz="5000"/>
            </a:lvl1pPr>
            <a:lvl2pPr lvl="1">
              <a:lnSpc>
                <a:spcPct val="90000"/>
              </a:lnSpc>
              <a:spcBef>
                <a:spcPts val="0"/>
              </a:spcBef>
              <a:spcAft>
                <a:spcPts val="0"/>
              </a:spcAft>
              <a:buSzPts val="5000"/>
              <a:buNone/>
              <a:defRPr sz="5000"/>
            </a:lvl2pPr>
            <a:lvl3pPr lvl="2">
              <a:lnSpc>
                <a:spcPct val="90000"/>
              </a:lnSpc>
              <a:spcBef>
                <a:spcPts val="0"/>
              </a:spcBef>
              <a:spcAft>
                <a:spcPts val="0"/>
              </a:spcAft>
              <a:buSzPts val="5000"/>
              <a:buNone/>
              <a:defRPr sz="5000"/>
            </a:lvl3pPr>
            <a:lvl4pPr lvl="3">
              <a:lnSpc>
                <a:spcPct val="90000"/>
              </a:lnSpc>
              <a:spcBef>
                <a:spcPts val="0"/>
              </a:spcBef>
              <a:spcAft>
                <a:spcPts val="0"/>
              </a:spcAft>
              <a:buSzPts val="5000"/>
              <a:buNone/>
              <a:defRPr sz="5000"/>
            </a:lvl4pPr>
            <a:lvl5pPr lvl="4">
              <a:lnSpc>
                <a:spcPct val="90000"/>
              </a:lnSpc>
              <a:spcBef>
                <a:spcPts val="0"/>
              </a:spcBef>
              <a:spcAft>
                <a:spcPts val="0"/>
              </a:spcAft>
              <a:buSzPts val="5000"/>
              <a:buNone/>
              <a:defRPr sz="5000"/>
            </a:lvl5pPr>
            <a:lvl6pPr lvl="5">
              <a:lnSpc>
                <a:spcPct val="90000"/>
              </a:lnSpc>
              <a:spcBef>
                <a:spcPts val="0"/>
              </a:spcBef>
              <a:spcAft>
                <a:spcPts val="0"/>
              </a:spcAft>
              <a:buSzPts val="5000"/>
              <a:buNone/>
              <a:defRPr sz="5000"/>
            </a:lvl6pPr>
            <a:lvl7pPr lvl="6">
              <a:lnSpc>
                <a:spcPct val="90000"/>
              </a:lnSpc>
              <a:spcBef>
                <a:spcPts val="0"/>
              </a:spcBef>
              <a:spcAft>
                <a:spcPts val="0"/>
              </a:spcAft>
              <a:buSzPts val="5000"/>
              <a:buNone/>
              <a:defRPr sz="5000"/>
            </a:lvl7pPr>
            <a:lvl8pPr lvl="7">
              <a:lnSpc>
                <a:spcPct val="90000"/>
              </a:lnSpc>
              <a:spcBef>
                <a:spcPts val="0"/>
              </a:spcBef>
              <a:spcAft>
                <a:spcPts val="0"/>
              </a:spcAft>
              <a:buSzPts val="5000"/>
              <a:buNone/>
              <a:defRPr sz="5000"/>
            </a:lvl8pPr>
            <a:lvl9pPr lvl="8">
              <a:lnSpc>
                <a:spcPct val="90000"/>
              </a:lnSpc>
              <a:spcBef>
                <a:spcPts val="0"/>
              </a:spcBef>
              <a:spcAft>
                <a:spcPts val="0"/>
              </a:spcAft>
              <a:buSzPts val="5000"/>
              <a:buNone/>
              <a:defRPr sz="5000"/>
            </a:lvl9pPr>
          </a:lstStyle>
          <a:p/>
        </p:txBody>
      </p:sp>
      <p:sp>
        <p:nvSpPr>
          <p:cNvPr id="64" name="Google Shape;64;p14"/>
          <p:cNvSpPr txBox="1"/>
          <p:nvPr>
            <p:ph idx="1" type="subTitle"/>
          </p:nvPr>
        </p:nvSpPr>
        <p:spPr>
          <a:xfrm>
            <a:off x="1826325" y="3252475"/>
            <a:ext cx="5494800" cy="792600"/>
          </a:xfrm>
          <a:prstGeom prst="rect">
            <a:avLst/>
          </a:prstGeom>
        </p:spPr>
        <p:txBody>
          <a:bodyPr anchorCtr="0" anchor="t" bIns="91425" lIns="91425" spcFirstLastPara="1" rIns="91425" wrap="square" tIns="91425">
            <a:spAutoFit/>
          </a:bodyPr>
          <a:lstStyle>
            <a:lvl1pPr lvl="0">
              <a:spcBef>
                <a:spcPts val="0"/>
              </a:spcBef>
              <a:spcAft>
                <a:spcPts val="0"/>
              </a:spcAft>
              <a:buSzPts val="2500"/>
              <a:buFont typeface="Inter Tight Medium"/>
              <a:buNone/>
              <a:defRPr sz="2500">
                <a:latin typeface="Inter Tight Medium"/>
                <a:ea typeface="Inter Tight Medium"/>
                <a:cs typeface="Inter Tight Medium"/>
                <a:sym typeface="Inter Tight Medium"/>
              </a:defRPr>
            </a:lvl1pPr>
            <a:lvl2pPr lvl="1">
              <a:spcBef>
                <a:spcPts val="0"/>
              </a:spcBef>
              <a:spcAft>
                <a:spcPts val="0"/>
              </a:spcAft>
              <a:buSzPts val="2500"/>
              <a:buFont typeface="Inter Tight Medium"/>
              <a:buNone/>
              <a:defRPr sz="2500">
                <a:latin typeface="Inter Tight Medium"/>
                <a:ea typeface="Inter Tight Medium"/>
                <a:cs typeface="Inter Tight Medium"/>
                <a:sym typeface="Inter Tight Medium"/>
              </a:defRPr>
            </a:lvl2pPr>
            <a:lvl3pPr lvl="2">
              <a:spcBef>
                <a:spcPts val="0"/>
              </a:spcBef>
              <a:spcAft>
                <a:spcPts val="0"/>
              </a:spcAft>
              <a:buSzPts val="2500"/>
              <a:buFont typeface="Inter Tight Medium"/>
              <a:buNone/>
              <a:defRPr sz="2500">
                <a:latin typeface="Inter Tight Medium"/>
                <a:ea typeface="Inter Tight Medium"/>
                <a:cs typeface="Inter Tight Medium"/>
                <a:sym typeface="Inter Tight Medium"/>
              </a:defRPr>
            </a:lvl3pPr>
            <a:lvl4pPr lvl="3">
              <a:spcBef>
                <a:spcPts val="0"/>
              </a:spcBef>
              <a:spcAft>
                <a:spcPts val="0"/>
              </a:spcAft>
              <a:buSzPts val="2500"/>
              <a:buFont typeface="Inter Tight Medium"/>
              <a:buNone/>
              <a:defRPr sz="2500">
                <a:latin typeface="Inter Tight Medium"/>
                <a:ea typeface="Inter Tight Medium"/>
                <a:cs typeface="Inter Tight Medium"/>
                <a:sym typeface="Inter Tight Medium"/>
              </a:defRPr>
            </a:lvl4pPr>
            <a:lvl5pPr lvl="4">
              <a:spcBef>
                <a:spcPts val="0"/>
              </a:spcBef>
              <a:spcAft>
                <a:spcPts val="0"/>
              </a:spcAft>
              <a:buSzPts val="2500"/>
              <a:buFont typeface="Inter Tight Medium"/>
              <a:buNone/>
              <a:defRPr sz="2500">
                <a:latin typeface="Inter Tight Medium"/>
                <a:ea typeface="Inter Tight Medium"/>
                <a:cs typeface="Inter Tight Medium"/>
                <a:sym typeface="Inter Tight Medium"/>
              </a:defRPr>
            </a:lvl5pPr>
            <a:lvl6pPr lvl="5">
              <a:spcBef>
                <a:spcPts val="0"/>
              </a:spcBef>
              <a:spcAft>
                <a:spcPts val="0"/>
              </a:spcAft>
              <a:buSzPts val="2500"/>
              <a:buFont typeface="Inter Tight Medium"/>
              <a:buNone/>
              <a:defRPr sz="2500">
                <a:latin typeface="Inter Tight Medium"/>
                <a:ea typeface="Inter Tight Medium"/>
                <a:cs typeface="Inter Tight Medium"/>
                <a:sym typeface="Inter Tight Medium"/>
              </a:defRPr>
            </a:lvl6pPr>
            <a:lvl7pPr lvl="6">
              <a:spcBef>
                <a:spcPts val="0"/>
              </a:spcBef>
              <a:spcAft>
                <a:spcPts val="0"/>
              </a:spcAft>
              <a:buSzPts val="2500"/>
              <a:buFont typeface="Inter Tight Medium"/>
              <a:buNone/>
              <a:defRPr sz="2500">
                <a:latin typeface="Inter Tight Medium"/>
                <a:ea typeface="Inter Tight Medium"/>
                <a:cs typeface="Inter Tight Medium"/>
                <a:sym typeface="Inter Tight Medium"/>
              </a:defRPr>
            </a:lvl7pPr>
            <a:lvl8pPr lvl="7">
              <a:spcBef>
                <a:spcPts val="0"/>
              </a:spcBef>
              <a:spcAft>
                <a:spcPts val="0"/>
              </a:spcAft>
              <a:buSzPts val="2500"/>
              <a:buFont typeface="Inter Tight Medium"/>
              <a:buNone/>
              <a:defRPr sz="2500">
                <a:latin typeface="Inter Tight Medium"/>
                <a:ea typeface="Inter Tight Medium"/>
                <a:cs typeface="Inter Tight Medium"/>
                <a:sym typeface="Inter Tight Medium"/>
              </a:defRPr>
            </a:lvl8pPr>
            <a:lvl9pPr lvl="8">
              <a:spcBef>
                <a:spcPts val="0"/>
              </a:spcBef>
              <a:spcAft>
                <a:spcPts val="0"/>
              </a:spcAft>
              <a:buSzPts val="2500"/>
              <a:buFont typeface="Inter Tight Medium"/>
              <a:buNone/>
              <a:defRPr sz="2500">
                <a:latin typeface="Inter Tight Medium"/>
                <a:ea typeface="Inter Tight Medium"/>
                <a:cs typeface="Inter Tight Medium"/>
                <a:sym typeface="Inter Tight Medium"/>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65" name="Shape 65"/>
        <p:cNvGrpSpPr/>
        <p:nvPr/>
      </p:nvGrpSpPr>
      <p:grpSpPr>
        <a:xfrm>
          <a:off x="0" y="0"/>
          <a:ext cx="0" cy="0"/>
          <a:chOff x="0" y="0"/>
          <a:chExt cx="0" cy="0"/>
        </a:xfrm>
      </p:grpSpPr>
      <p:sp>
        <p:nvSpPr>
          <p:cNvPr id="66" name="Google Shape;66;p15"/>
          <p:cNvSpPr txBox="1"/>
          <p:nvPr>
            <p:ph type="title"/>
          </p:nvPr>
        </p:nvSpPr>
        <p:spPr>
          <a:xfrm>
            <a:off x="311700" y="2150850"/>
            <a:ext cx="8520600" cy="841800"/>
          </a:xfrm>
          <a:prstGeom prst="rect">
            <a:avLst/>
          </a:prstGeom>
        </p:spPr>
        <p:txBody>
          <a:bodyPr anchorCtr="0" anchor="ctr" bIns="91425" lIns="91425" spcFirstLastPara="1" rIns="91425" wrap="square" tIns="91425">
            <a:sp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7" name="Google Shape;67;p15"/>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_1">
    <p:spTree>
      <p:nvGrpSpPr>
        <p:cNvPr id="68" name="Shape 68"/>
        <p:cNvGrpSpPr/>
        <p:nvPr/>
      </p:nvGrpSpPr>
      <p:grpSpPr>
        <a:xfrm>
          <a:off x="0" y="0"/>
          <a:ext cx="0" cy="0"/>
          <a:chOff x="0" y="0"/>
          <a:chExt cx="0" cy="0"/>
        </a:xfrm>
      </p:grpSpPr>
      <p:sp>
        <p:nvSpPr>
          <p:cNvPr id="69" name="Google Shape;69;p16"/>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0" name="Google Shape;70;p16"/>
          <p:cNvSpPr txBox="1"/>
          <p:nvPr>
            <p:ph idx="1" type="body"/>
          </p:nvPr>
        </p:nvSpPr>
        <p:spPr>
          <a:xfrm>
            <a:off x="311700" y="1152475"/>
            <a:ext cx="8520600" cy="34164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71" name="Google Shape;71;p16"/>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72" name="Shape 72"/>
        <p:cNvGrpSpPr/>
        <p:nvPr/>
      </p:nvGrpSpPr>
      <p:grpSpPr>
        <a:xfrm>
          <a:off x="0" y="0"/>
          <a:ext cx="0" cy="0"/>
          <a:chOff x="0" y="0"/>
          <a:chExt cx="0" cy="0"/>
        </a:xfrm>
      </p:grpSpPr>
      <p:sp>
        <p:nvSpPr>
          <p:cNvPr id="73" name="Google Shape;73;p17"/>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4" name="Google Shape;74;p17"/>
          <p:cNvSpPr txBox="1"/>
          <p:nvPr>
            <p:ph idx="1" type="body"/>
          </p:nvPr>
        </p:nvSpPr>
        <p:spPr>
          <a:xfrm>
            <a:off x="3117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5" name="Google Shape;75;p17"/>
          <p:cNvSpPr txBox="1"/>
          <p:nvPr>
            <p:ph idx="2" type="body"/>
          </p:nvPr>
        </p:nvSpPr>
        <p:spPr>
          <a:xfrm>
            <a:off x="48324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6" name="Google Shape;76;p17"/>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77" name="Shape 77"/>
        <p:cNvGrpSpPr/>
        <p:nvPr/>
      </p:nvGrpSpPr>
      <p:grpSpPr>
        <a:xfrm>
          <a:off x="0" y="0"/>
          <a:ext cx="0" cy="0"/>
          <a:chOff x="0" y="0"/>
          <a:chExt cx="0" cy="0"/>
        </a:xfrm>
      </p:grpSpPr>
      <p:sp>
        <p:nvSpPr>
          <p:cNvPr id="78" name="Google Shape;78;p18"/>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9" name="Google Shape;79;p18"/>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_3">
    <p:spTree>
      <p:nvGrpSpPr>
        <p:cNvPr id="80" name="Shape 80"/>
        <p:cNvGrpSpPr/>
        <p:nvPr/>
      </p:nvGrpSpPr>
      <p:grpSpPr>
        <a:xfrm>
          <a:off x="0" y="0"/>
          <a:ext cx="0" cy="0"/>
          <a:chOff x="0" y="0"/>
          <a:chExt cx="0" cy="0"/>
        </a:xfrm>
      </p:grpSpPr>
      <p:sp>
        <p:nvSpPr>
          <p:cNvPr id="81" name="Google Shape;81;p19"/>
          <p:cNvSpPr txBox="1"/>
          <p:nvPr>
            <p:ph type="title"/>
          </p:nvPr>
        </p:nvSpPr>
        <p:spPr>
          <a:xfrm>
            <a:off x="311700" y="555600"/>
            <a:ext cx="2808000" cy="755700"/>
          </a:xfrm>
          <a:prstGeom prst="rect">
            <a:avLst/>
          </a:prstGeom>
        </p:spPr>
        <p:txBody>
          <a:bodyPr anchorCtr="0" anchor="b" bIns="91425" lIns="91425" spcFirstLastPara="1" rIns="91425" wrap="square" tIns="91425">
            <a:sp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82" name="Google Shape;82;p19"/>
          <p:cNvSpPr txBox="1"/>
          <p:nvPr>
            <p:ph idx="1" type="body"/>
          </p:nvPr>
        </p:nvSpPr>
        <p:spPr>
          <a:xfrm>
            <a:off x="311700" y="1389600"/>
            <a:ext cx="2808000" cy="31794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3" name="Google Shape;83;p19"/>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_1">
    <p:spTree>
      <p:nvGrpSpPr>
        <p:cNvPr id="84" name="Shape 84"/>
        <p:cNvGrpSpPr/>
        <p:nvPr/>
      </p:nvGrpSpPr>
      <p:grpSpPr>
        <a:xfrm>
          <a:off x="0" y="0"/>
          <a:ext cx="0" cy="0"/>
          <a:chOff x="0" y="0"/>
          <a:chExt cx="0" cy="0"/>
        </a:xfrm>
      </p:grpSpPr>
      <p:sp>
        <p:nvSpPr>
          <p:cNvPr id="85" name="Google Shape;85;p20"/>
          <p:cNvSpPr txBox="1"/>
          <p:nvPr>
            <p:ph type="title"/>
          </p:nvPr>
        </p:nvSpPr>
        <p:spPr>
          <a:xfrm>
            <a:off x="490250" y="450150"/>
            <a:ext cx="6367800" cy="4090800"/>
          </a:xfrm>
          <a:prstGeom prst="rect">
            <a:avLst/>
          </a:prstGeom>
        </p:spPr>
        <p:txBody>
          <a:bodyPr anchorCtr="0" anchor="ctr" bIns="91425" lIns="91425" spcFirstLastPara="1" rIns="91425" wrap="square" tIns="91425">
            <a:sp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86" name="Google Shape;86;p20"/>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87" name="Shape 87"/>
        <p:cNvGrpSpPr/>
        <p:nvPr/>
      </p:nvGrpSpPr>
      <p:grpSpPr>
        <a:xfrm>
          <a:off x="0" y="0"/>
          <a:ext cx="0" cy="0"/>
          <a:chOff x="0" y="0"/>
          <a:chExt cx="0" cy="0"/>
        </a:xfrm>
      </p:grpSpPr>
      <p:sp>
        <p:nvSpPr>
          <p:cNvPr id="88" name="Google Shape;88;p21"/>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1"/>
          <p:cNvSpPr txBox="1"/>
          <p:nvPr>
            <p:ph type="title"/>
          </p:nvPr>
        </p:nvSpPr>
        <p:spPr>
          <a:xfrm>
            <a:off x="265500" y="1233175"/>
            <a:ext cx="4045200" cy="1482300"/>
          </a:xfrm>
          <a:prstGeom prst="rect">
            <a:avLst/>
          </a:prstGeom>
        </p:spPr>
        <p:txBody>
          <a:bodyPr anchorCtr="0" anchor="b" bIns="91425" lIns="91425" spcFirstLastPara="1" rIns="91425" wrap="square" tIns="91425">
            <a:sp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90" name="Google Shape;90;p21"/>
          <p:cNvSpPr txBox="1"/>
          <p:nvPr>
            <p:ph idx="1" type="subTitle"/>
          </p:nvPr>
        </p:nvSpPr>
        <p:spPr>
          <a:xfrm>
            <a:off x="265500" y="2803075"/>
            <a:ext cx="4045200" cy="1235100"/>
          </a:xfrm>
          <a:prstGeom prst="rect">
            <a:avLst/>
          </a:prstGeom>
        </p:spPr>
        <p:txBody>
          <a:bodyPr anchorCtr="0" anchor="t" bIns="91425" lIns="91425" spcFirstLastPara="1" rIns="91425" wrap="square" tIns="91425">
            <a:sp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91" name="Google Shape;91;p21"/>
          <p:cNvSpPr txBox="1"/>
          <p:nvPr>
            <p:ph idx="2" type="body"/>
          </p:nvPr>
        </p:nvSpPr>
        <p:spPr>
          <a:xfrm>
            <a:off x="4939500" y="724075"/>
            <a:ext cx="3837000" cy="3695100"/>
          </a:xfrm>
          <a:prstGeom prst="rect">
            <a:avLst/>
          </a:prstGeom>
        </p:spPr>
        <p:txBody>
          <a:bodyPr anchorCtr="0" anchor="ctr"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92" name="Google Shape;92;p21"/>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_1">
    <p:spTree>
      <p:nvGrpSpPr>
        <p:cNvPr id="93" name="Shape 93"/>
        <p:cNvGrpSpPr/>
        <p:nvPr/>
      </p:nvGrpSpPr>
      <p:grpSpPr>
        <a:xfrm>
          <a:off x="0" y="0"/>
          <a:ext cx="0" cy="0"/>
          <a:chOff x="0" y="0"/>
          <a:chExt cx="0" cy="0"/>
        </a:xfrm>
      </p:grpSpPr>
      <p:sp>
        <p:nvSpPr>
          <p:cNvPr id="94" name="Google Shape;94;p22"/>
          <p:cNvSpPr txBox="1"/>
          <p:nvPr>
            <p:ph idx="1" type="body"/>
          </p:nvPr>
        </p:nvSpPr>
        <p:spPr>
          <a:xfrm>
            <a:off x="311700" y="4230575"/>
            <a:ext cx="5998800" cy="605100"/>
          </a:xfrm>
          <a:prstGeom prst="rect">
            <a:avLst/>
          </a:prstGeom>
        </p:spPr>
        <p:txBody>
          <a:bodyPr anchorCtr="0" anchor="ctr" bIns="91425" lIns="91425" spcFirstLastPara="1" rIns="91425" wrap="square" tIns="91425">
            <a:spAutoFit/>
          </a:bodyPr>
          <a:lstStyle>
            <a:lvl1pPr indent="-228600" lvl="0" marL="457200">
              <a:spcBef>
                <a:spcPts val="0"/>
              </a:spcBef>
              <a:spcAft>
                <a:spcPts val="0"/>
              </a:spcAft>
              <a:buSzPts val="1700"/>
              <a:buNone/>
              <a:defRPr/>
            </a:lvl1pPr>
          </a:lstStyle>
          <a:p/>
        </p:txBody>
      </p:sp>
      <p:sp>
        <p:nvSpPr>
          <p:cNvPr id="95" name="Google Shape;95;p22"/>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96" name="Shape 96"/>
        <p:cNvGrpSpPr/>
        <p:nvPr/>
      </p:nvGrpSpPr>
      <p:grpSpPr>
        <a:xfrm>
          <a:off x="0" y="0"/>
          <a:ext cx="0" cy="0"/>
          <a:chOff x="0" y="0"/>
          <a:chExt cx="0" cy="0"/>
        </a:xfrm>
      </p:grpSpPr>
      <p:sp>
        <p:nvSpPr>
          <p:cNvPr id="97" name="Google Shape;97;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sp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8" name="Google Shape;98;p23"/>
          <p:cNvSpPr txBox="1"/>
          <p:nvPr>
            <p:ph idx="1" type="body"/>
          </p:nvPr>
        </p:nvSpPr>
        <p:spPr>
          <a:xfrm>
            <a:off x="311700" y="3152225"/>
            <a:ext cx="8520600" cy="1300800"/>
          </a:xfrm>
          <a:prstGeom prst="rect">
            <a:avLst/>
          </a:prstGeom>
        </p:spPr>
        <p:txBody>
          <a:bodyPr anchorCtr="0" anchor="t" bIns="91425" lIns="91425" spcFirstLastPara="1" rIns="91425" wrap="square" tIns="91425">
            <a:spAutoFit/>
          </a:bodyPr>
          <a:lstStyle>
            <a:lvl1pPr indent="-336550" lvl="0" marL="457200" algn="ctr">
              <a:spcBef>
                <a:spcPts val="0"/>
              </a:spcBef>
              <a:spcAft>
                <a:spcPts val="0"/>
              </a:spcAft>
              <a:buSzPts val="1700"/>
              <a:buChar char="●"/>
              <a:defRPr/>
            </a:lvl1pPr>
            <a:lvl2pPr indent="-336550" lvl="1" marL="914400" algn="ctr">
              <a:spcBef>
                <a:spcPts val="0"/>
              </a:spcBef>
              <a:spcAft>
                <a:spcPts val="0"/>
              </a:spcAft>
              <a:buSzPts val="1700"/>
              <a:buChar char="○"/>
              <a:defRPr/>
            </a:lvl2pPr>
            <a:lvl3pPr indent="-336550" lvl="2" marL="1371600" algn="ctr">
              <a:spcBef>
                <a:spcPts val="0"/>
              </a:spcBef>
              <a:spcAft>
                <a:spcPts val="0"/>
              </a:spcAft>
              <a:buSzPts val="1700"/>
              <a:buChar char="■"/>
              <a:defRPr/>
            </a:lvl3pPr>
            <a:lvl4pPr indent="-336550" lvl="3" marL="1828800" algn="ctr">
              <a:spcBef>
                <a:spcPts val="0"/>
              </a:spcBef>
              <a:spcAft>
                <a:spcPts val="0"/>
              </a:spcAft>
              <a:buSzPts val="1700"/>
              <a:buChar char="●"/>
              <a:defRPr/>
            </a:lvl4pPr>
            <a:lvl5pPr indent="-336550" lvl="4" marL="2286000" algn="ctr">
              <a:spcBef>
                <a:spcPts val="0"/>
              </a:spcBef>
              <a:spcAft>
                <a:spcPts val="0"/>
              </a:spcAft>
              <a:buSzPts val="1700"/>
              <a:buChar char="○"/>
              <a:defRPr/>
            </a:lvl5pPr>
            <a:lvl6pPr indent="-336550" lvl="5" marL="2743200" algn="ctr">
              <a:spcBef>
                <a:spcPts val="0"/>
              </a:spcBef>
              <a:spcAft>
                <a:spcPts val="0"/>
              </a:spcAft>
              <a:buSzPts val="1700"/>
              <a:buChar char="■"/>
              <a:defRPr/>
            </a:lvl6pPr>
            <a:lvl7pPr indent="-336550" lvl="6" marL="3200400" algn="ctr">
              <a:spcBef>
                <a:spcPts val="0"/>
              </a:spcBef>
              <a:spcAft>
                <a:spcPts val="0"/>
              </a:spcAft>
              <a:buSzPts val="1700"/>
              <a:buChar char="●"/>
              <a:defRPr/>
            </a:lvl7pPr>
            <a:lvl8pPr indent="-336550" lvl="7" marL="3657600" algn="ctr">
              <a:spcBef>
                <a:spcPts val="0"/>
              </a:spcBef>
              <a:spcAft>
                <a:spcPts val="0"/>
              </a:spcAft>
              <a:buSzPts val="1700"/>
              <a:buChar char="○"/>
              <a:defRPr/>
            </a:lvl8pPr>
            <a:lvl9pPr indent="-336550" lvl="8" marL="4114800" algn="ctr">
              <a:spcBef>
                <a:spcPts val="0"/>
              </a:spcBef>
              <a:spcAft>
                <a:spcPts val="0"/>
              </a:spcAft>
              <a:buSzPts val="1700"/>
              <a:buChar char="■"/>
              <a:defRPr/>
            </a:lvl9pPr>
          </a:lstStyle>
          <a:p/>
        </p:txBody>
      </p:sp>
      <p:sp>
        <p:nvSpPr>
          <p:cNvPr id="99" name="Google Shape;99;p23"/>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1">
    <p:spTree>
      <p:nvGrpSpPr>
        <p:cNvPr id="100" name="Shape 100"/>
        <p:cNvGrpSpPr/>
        <p:nvPr/>
      </p:nvGrpSpPr>
      <p:grpSpPr>
        <a:xfrm>
          <a:off x="0" y="0"/>
          <a:ext cx="0" cy="0"/>
          <a:chOff x="0" y="0"/>
          <a:chExt cx="0" cy="0"/>
        </a:xfrm>
      </p:grpSpPr>
      <p:sp>
        <p:nvSpPr>
          <p:cNvPr id="101" name="Google Shape;101;p24"/>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102" name="Shape 102"/>
        <p:cNvGrpSpPr/>
        <p:nvPr/>
      </p:nvGrpSpPr>
      <p:grpSpPr>
        <a:xfrm>
          <a:off x="0" y="0"/>
          <a:ext cx="0" cy="0"/>
          <a:chOff x="0" y="0"/>
          <a:chExt cx="0" cy="0"/>
        </a:xfrm>
      </p:grpSpPr>
      <p:sp>
        <p:nvSpPr>
          <p:cNvPr id="103" name="Google Shape;103;p25"/>
          <p:cNvSpPr txBox="1"/>
          <p:nvPr>
            <p:ph type="title"/>
          </p:nvPr>
        </p:nvSpPr>
        <p:spPr>
          <a:xfrm>
            <a:off x="677325" y="1832775"/>
            <a:ext cx="3217200" cy="1484100"/>
          </a:xfrm>
          <a:prstGeom prst="rect">
            <a:avLst/>
          </a:prstGeom>
        </p:spPr>
        <p:txBody>
          <a:bodyPr anchorCtr="0" anchor="ctr" bIns="91425" lIns="91425" spcFirstLastPara="1" rIns="91425" wrap="square" tIns="91425">
            <a:spAutoFit/>
          </a:bodyPr>
          <a:lstStyle>
            <a:lvl1pPr lvl="0">
              <a:spcBef>
                <a:spcPts val="0"/>
              </a:spcBef>
              <a:spcAft>
                <a:spcPts val="0"/>
              </a:spcAft>
              <a:buSzPts val="4200"/>
              <a:buNone/>
              <a:defRPr sz="4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25"/>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5" name="Google Shape;105;p25"/>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6" name="Google Shape;106;p25"/>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7" name="Google Shape;107;p25"/>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8" name="Google Shape;108;p25"/>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9" name="Google Shape;109;p25"/>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10" name="Google Shape;110;p25"/>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111" name="Shape 111"/>
        <p:cNvGrpSpPr/>
        <p:nvPr/>
      </p:nvGrpSpPr>
      <p:grpSpPr>
        <a:xfrm>
          <a:off x="0" y="0"/>
          <a:ext cx="0" cy="0"/>
          <a:chOff x="0" y="0"/>
          <a:chExt cx="0" cy="0"/>
        </a:xfrm>
      </p:grpSpPr>
      <p:sp>
        <p:nvSpPr>
          <p:cNvPr id="112" name="Google Shape;112;p26"/>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3" name="Google Shape;113;p26"/>
          <p:cNvSpPr txBox="1"/>
          <p:nvPr>
            <p:ph idx="1" type="body"/>
          </p:nvPr>
        </p:nvSpPr>
        <p:spPr>
          <a:xfrm>
            <a:off x="311700" y="1152475"/>
            <a:ext cx="4473900" cy="34164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14" name="Google Shape;114;p26"/>
          <p:cNvSpPr/>
          <p:nvPr>
            <p:ph idx="2" type="pic"/>
          </p:nvPr>
        </p:nvSpPr>
        <p:spPr>
          <a:xfrm>
            <a:off x="4992024" y="1152775"/>
            <a:ext cx="3840300" cy="3416400"/>
          </a:xfrm>
          <a:prstGeom prst="rect">
            <a:avLst/>
          </a:prstGeom>
          <a:noFill/>
          <a:ln>
            <a:noFill/>
          </a:ln>
        </p:spPr>
      </p:sp>
      <p:sp>
        <p:nvSpPr>
          <p:cNvPr id="115" name="Google Shape;115;p26"/>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
    <p:spTree>
      <p:nvGrpSpPr>
        <p:cNvPr id="116" name="Shape 116"/>
        <p:cNvGrpSpPr/>
        <p:nvPr/>
      </p:nvGrpSpPr>
      <p:grpSpPr>
        <a:xfrm>
          <a:off x="0" y="0"/>
          <a:ext cx="0" cy="0"/>
          <a:chOff x="0" y="0"/>
          <a:chExt cx="0" cy="0"/>
        </a:xfrm>
      </p:grpSpPr>
      <p:sp>
        <p:nvSpPr>
          <p:cNvPr id="117" name="Google Shape;117;p27"/>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8" name="Google Shape;118;p27"/>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19" name="Google Shape;119;p27"/>
          <p:cNvSpPr txBox="1"/>
          <p:nvPr>
            <p:ph idx="1" type="body"/>
          </p:nvPr>
        </p:nvSpPr>
        <p:spPr>
          <a:xfrm>
            <a:off x="483150" y="2237788"/>
            <a:ext cx="36198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20" name="Google Shape;120;p27"/>
          <p:cNvSpPr txBox="1"/>
          <p:nvPr>
            <p:ph idx="2" type="body"/>
          </p:nvPr>
        </p:nvSpPr>
        <p:spPr>
          <a:xfrm>
            <a:off x="5048000" y="2237788"/>
            <a:ext cx="36198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21" name="Google Shape;121;p27"/>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2" name="Google Shape;122;p27"/>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123" name="Shape 123"/>
        <p:cNvGrpSpPr/>
        <p:nvPr/>
      </p:nvGrpSpPr>
      <p:grpSpPr>
        <a:xfrm>
          <a:off x="0" y="0"/>
          <a:ext cx="0" cy="0"/>
          <a:chOff x="0" y="0"/>
          <a:chExt cx="0" cy="0"/>
        </a:xfrm>
      </p:grpSpPr>
      <p:sp>
        <p:nvSpPr>
          <p:cNvPr id="124" name="Google Shape;124;p28"/>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5" name="Google Shape;125;p28"/>
          <p:cNvSpPr txBox="1"/>
          <p:nvPr>
            <p:ph idx="1" type="body"/>
          </p:nvPr>
        </p:nvSpPr>
        <p:spPr>
          <a:xfrm>
            <a:off x="48317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26" name="Google Shape;126;p28"/>
          <p:cNvSpPr txBox="1"/>
          <p:nvPr>
            <p:ph idx="2" type="body"/>
          </p:nvPr>
        </p:nvSpPr>
        <p:spPr>
          <a:xfrm>
            <a:off x="334772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27" name="Google Shape;127;p28"/>
          <p:cNvSpPr txBox="1"/>
          <p:nvPr>
            <p:ph idx="3" type="body"/>
          </p:nvPr>
        </p:nvSpPr>
        <p:spPr>
          <a:xfrm>
            <a:off x="621227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28" name="Google Shape;128;p28"/>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29" name="Google Shape;129;p28"/>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0" name="Google Shape;130;p28"/>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1" name="Google Shape;131;p28"/>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132" name="Shape 132"/>
        <p:cNvGrpSpPr/>
        <p:nvPr/>
      </p:nvGrpSpPr>
      <p:grpSpPr>
        <a:xfrm>
          <a:off x="0" y="0"/>
          <a:ext cx="0" cy="0"/>
          <a:chOff x="0" y="0"/>
          <a:chExt cx="0" cy="0"/>
        </a:xfrm>
      </p:grpSpPr>
      <p:sp>
        <p:nvSpPr>
          <p:cNvPr id="133" name="Google Shape;133;p29"/>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4" name="Google Shape;134;p29"/>
          <p:cNvSpPr txBox="1"/>
          <p:nvPr>
            <p:ph idx="1" type="body"/>
          </p:nvPr>
        </p:nvSpPr>
        <p:spPr>
          <a:xfrm>
            <a:off x="366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5" name="Google Shape;135;p29"/>
          <p:cNvSpPr txBox="1"/>
          <p:nvPr>
            <p:ph idx="2" type="body"/>
          </p:nvPr>
        </p:nvSpPr>
        <p:spPr>
          <a:xfrm>
            <a:off x="4938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6" name="Google Shape;136;p29"/>
          <p:cNvSpPr txBox="1"/>
          <p:nvPr>
            <p:ph idx="3" type="body"/>
          </p:nvPr>
        </p:nvSpPr>
        <p:spPr>
          <a:xfrm>
            <a:off x="366750" y="3648575"/>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7" name="Google Shape;137;p29"/>
          <p:cNvSpPr txBox="1"/>
          <p:nvPr>
            <p:ph idx="4" type="body"/>
          </p:nvPr>
        </p:nvSpPr>
        <p:spPr>
          <a:xfrm>
            <a:off x="4938750" y="3648575"/>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8" name="Google Shape;138;p29"/>
          <p:cNvSpPr txBox="1"/>
          <p:nvPr>
            <p:ph type="title"/>
          </p:nvPr>
        </p:nvSpPr>
        <p:spPr>
          <a:xfrm>
            <a:off x="366750"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39" name="Google Shape;139;p29"/>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40" name="Google Shape;140;p29"/>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41" name="Google Shape;141;p29"/>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42" name="Google Shape;142;p29"/>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143" name="Shape 143"/>
        <p:cNvGrpSpPr/>
        <p:nvPr/>
      </p:nvGrpSpPr>
      <p:grpSpPr>
        <a:xfrm>
          <a:off x="0" y="0"/>
          <a:ext cx="0" cy="0"/>
          <a:chOff x="0" y="0"/>
          <a:chExt cx="0" cy="0"/>
        </a:xfrm>
      </p:grpSpPr>
      <p:sp>
        <p:nvSpPr>
          <p:cNvPr id="144" name="Google Shape;144;p30"/>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5" name="Google Shape;145;p30"/>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6" name="Google Shape;146;p30"/>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147" name="Shape 147"/>
        <p:cNvGrpSpPr/>
        <p:nvPr/>
      </p:nvGrpSpPr>
      <p:grpSpPr>
        <a:xfrm>
          <a:off x="0" y="0"/>
          <a:ext cx="0" cy="0"/>
          <a:chOff x="0" y="0"/>
          <a:chExt cx="0" cy="0"/>
        </a:xfrm>
      </p:grpSpPr>
      <p:sp>
        <p:nvSpPr>
          <p:cNvPr id="148" name="Google Shape;148;p31"/>
          <p:cNvSpPr txBox="1"/>
          <p:nvPr>
            <p:ph idx="1" type="body"/>
          </p:nvPr>
        </p:nvSpPr>
        <p:spPr>
          <a:xfrm>
            <a:off x="311700"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49" name="Google Shape;149;p31"/>
          <p:cNvSpPr/>
          <p:nvPr>
            <p:ph idx="2" type="pic"/>
          </p:nvPr>
        </p:nvSpPr>
        <p:spPr>
          <a:xfrm>
            <a:off x="4804825" y="1133300"/>
            <a:ext cx="4027500" cy="2392800"/>
          </a:xfrm>
          <a:prstGeom prst="rect">
            <a:avLst/>
          </a:prstGeom>
          <a:noFill/>
          <a:ln>
            <a:noFill/>
          </a:ln>
        </p:spPr>
      </p:sp>
      <p:sp>
        <p:nvSpPr>
          <p:cNvPr id="150" name="Google Shape;150;p31"/>
          <p:cNvSpPr/>
          <p:nvPr>
            <p:ph idx="3" type="pic"/>
          </p:nvPr>
        </p:nvSpPr>
        <p:spPr>
          <a:xfrm>
            <a:off x="311725" y="1133300"/>
            <a:ext cx="4027500" cy="2392800"/>
          </a:xfrm>
          <a:prstGeom prst="rect">
            <a:avLst/>
          </a:prstGeom>
          <a:noFill/>
          <a:ln>
            <a:noFill/>
          </a:ln>
        </p:spPr>
      </p:sp>
      <p:sp>
        <p:nvSpPr>
          <p:cNvPr id="151" name="Google Shape;151;p31"/>
          <p:cNvSpPr txBox="1"/>
          <p:nvPr>
            <p:ph idx="4" type="body"/>
          </p:nvPr>
        </p:nvSpPr>
        <p:spPr>
          <a:xfrm>
            <a:off x="4804825"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2" name="Google Shape;152;p31"/>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3" name="Google Shape;153;p31"/>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4" name="Google Shape;154;p31"/>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55" name="Google Shape;155;p31"/>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156" name="Shape 156"/>
        <p:cNvGrpSpPr/>
        <p:nvPr/>
      </p:nvGrpSpPr>
      <p:grpSpPr>
        <a:xfrm>
          <a:off x="0" y="0"/>
          <a:ext cx="0" cy="0"/>
          <a:chOff x="0" y="0"/>
          <a:chExt cx="0" cy="0"/>
        </a:xfrm>
      </p:grpSpPr>
      <p:sp>
        <p:nvSpPr>
          <p:cNvPr id="157" name="Google Shape;157;p32"/>
          <p:cNvSpPr txBox="1"/>
          <p:nvPr>
            <p:ph idx="1" type="body"/>
          </p:nvPr>
        </p:nvSpPr>
        <p:spPr>
          <a:xfrm>
            <a:off x="31170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8" name="Google Shape;158;p32"/>
          <p:cNvSpPr/>
          <p:nvPr>
            <p:ph idx="2" type="pic"/>
          </p:nvPr>
        </p:nvSpPr>
        <p:spPr>
          <a:xfrm>
            <a:off x="6205225" y="1128325"/>
            <a:ext cx="2627100" cy="2273100"/>
          </a:xfrm>
          <a:prstGeom prst="rect">
            <a:avLst/>
          </a:prstGeom>
          <a:noFill/>
          <a:ln>
            <a:noFill/>
          </a:ln>
        </p:spPr>
      </p:sp>
      <p:sp>
        <p:nvSpPr>
          <p:cNvPr id="159" name="Google Shape;159;p32"/>
          <p:cNvSpPr/>
          <p:nvPr>
            <p:ph idx="3" type="pic"/>
          </p:nvPr>
        </p:nvSpPr>
        <p:spPr>
          <a:xfrm>
            <a:off x="311725" y="1128325"/>
            <a:ext cx="2627100" cy="2273100"/>
          </a:xfrm>
          <a:prstGeom prst="rect">
            <a:avLst/>
          </a:prstGeom>
          <a:noFill/>
          <a:ln>
            <a:noFill/>
          </a:ln>
        </p:spPr>
      </p:sp>
      <p:sp>
        <p:nvSpPr>
          <p:cNvPr id="160" name="Google Shape;160;p32"/>
          <p:cNvSpPr txBox="1"/>
          <p:nvPr>
            <p:ph idx="4" type="body"/>
          </p:nvPr>
        </p:nvSpPr>
        <p:spPr>
          <a:xfrm>
            <a:off x="6205225"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61" name="Google Shape;161;p32"/>
          <p:cNvSpPr/>
          <p:nvPr>
            <p:ph idx="5" type="pic"/>
          </p:nvPr>
        </p:nvSpPr>
        <p:spPr>
          <a:xfrm>
            <a:off x="3255250" y="1128325"/>
            <a:ext cx="2627100" cy="2273100"/>
          </a:xfrm>
          <a:prstGeom prst="rect">
            <a:avLst/>
          </a:prstGeom>
          <a:noFill/>
          <a:ln>
            <a:noFill/>
          </a:ln>
        </p:spPr>
      </p:sp>
      <p:sp>
        <p:nvSpPr>
          <p:cNvPr id="162" name="Google Shape;162;p32"/>
          <p:cNvSpPr txBox="1"/>
          <p:nvPr>
            <p:ph idx="6" type="body"/>
          </p:nvPr>
        </p:nvSpPr>
        <p:spPr>
          <a:xfrm>
            <a:off x="325525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63" name="Google Shape;163;p32"/>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4" name="Google Shape;164;p32"/>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5" name="Google Shape;165;p32"/>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66" name="Google Shape;166;p32"/>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67" name="Google Shape;167;p32"/>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168" name="Shape 168"/>
        <p:cNvGrpSpPr/>
        <p:nvPr/>
      </p:nvGrpSpPr>
      <p:grpSpPr>
        <a:xfrm>
          <a:off x="0" y="0"/>
          <a:ext cx="0" cy="0"/>
          <a:chOff x="0" y="0"/>
          <a:chExt cx="0" cy="0"/>
        </a:xfrm>
      </p:grpSpPr>
      <p:sp>
        <p:nvSpPr>
          <p:cNvPr id="169" name="Google Shape;169;p33"/>
          <p:cNvSpPr/>
          <p:nvPr>
            <p:ph idx="2" type="pic"/>
          </p:nvPr>
        </p:nvSpPr>
        <p:spPr>
          <a:xfrm>
            <a:off x="311700" y="445025"/>
            <a:ext cx="8520600" cy="4218300"/>
          </a:xfrm>
          <a:prstGeom prst="rect">
            <a:avLst/>
          </a:prstGeom>
          <a:noFill/>
          <a:ln>
            <a:noFill/>
          </a:ln>
        </p:spPr>
      </p:sp>
      <p:sp>
        <p:nvSpPr>
          <p:cNvPr id="170" name="Google Shape;170;p33"/>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171" name="Shape 171"/>
        <p:cNvGrpSpPr/>
        <p:nvPr/>
      </p:nvGrpSpPr>
      <p:grpSpPr>
        <a:xfrm>
          <a:off x="0" y="0"/>
          <a:ext cx="0" cy="0"/>
          <a:chOff x="0" y="0"/>
          <a:chExt cx="0" cy="0"/>
        </a:xfrm>
      </p:grpSpPr>
      <p:sp>
        <p:nvSpPr>
          <p:cNvPr id="172" name="Google Shape;172;p34"/>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73" name="Google Shape;173;p34"/>
          <p:cNvSpPr/>
          <p:nvPr>
            <p:ph idx="2" type="pic"/>
          </p:nvPr>
        </p:nvSpPr>
        <p:spPr>
          <a:xfrm>
            <a:off x="3389600" y="118913"/>
            <a:ext cx="1643700" cy="1535100"/>
          </a:xfrm>
          <a:prstGeom prst="rect">
            <a:avLst/>
          </a:prstGeom>
          <a:noFill/>
          <a:ln>
            <a:noFill/>
          </a:ln>
        </p:spPr>
      </p:sp>
      <p:sp>
        <p:nvSpPr>
          <p:cNvPr id="174" name="Google Shape;174;p34"/>
          <p:cNvSpPr/>
          <p:nvPr>
            <p:ph idx="3" type="pic"/>
          </p:nvPr>
        </p:nvSpPr>
        <p:spPr>
          <a:xfrm>
            <a:off x="5195935" y="118913"/>
            <a:ext cx="1643700" cy="1535100"/>
          </a:xfrm>
          <a:prstGeom prst="rect">
            <a:avLst/>
          </a:prstGeom>
          <a:noFill/>
          <a:ln>
            <a:noFill/>
          </a:ln>
        </p:spPr>
      </p:sp>
      <p:sp>
        <p:nvSpPr>
          <p:cNvPr id="175" name="Google Shape;175;p34"/>
          <p:cNvSpPr/>
          <p:nvPr>
            <p:ph idx="4" type="pic"/>
          </p:nvPr>
        </p:nvSpPr>
        <p:spPr>
          <a:xfrm>
            <a:off x="7002270" y="118913"/>
            <a:ext cx="1643700" cy="1535100"/>
          </a:xfrm>
          <a:prstGeom prst="rect">
            <a:avLst/>
          </a:prstGeom>
          <a:noFill/>
          <a:ln>
            <a:noFill/>
          </a:ln>
        </p:spPr>
      </p:sp>
      <p:sp>
        <p:nvSpPr>
          <p:cNvPr id="176" name="Google Shape;176;p34"/>
          <p:cNvSpPr/>
          <p:nvPr>
            <p:ph idx="5" type="pic"/>
          </p:nvPr>
        </p:nvSpPr>
        <p:spPr>
          <a:xfrm>
            <a:off x="3389588" y="1804212"/>
            <a:ext cx="1643700" cy="1535100"/>
          </a:xfrm>
          <a:prstGeom prst="rect">
            <a:avLst/>
          </a:prstGeom>
          <a:noFill/>
          <a:ln>
            <a:noFill/>
          </a:ln>
        </p:spPr>
      </p:sp>
      <p:sp>
        <p:nvSpPr>
          <p:cNvPr id="177" name="Google Shape;177;p34"/>
          <p:cNvSpPr/>
          <p:nvPr>
            <p:ph idx="6" type="pic"/>
          </p:nvPr>
        </p:nvSpPr>
        <p:spPr>
          <a:xfrm>
            <a:off x="5195922" y="1804212"/>
            <a:ext cx="1643700" cy="1535100"/>
          </a:xfrm>
          <a:prstGeom prst="rect">
            <a:avLst/>
          </a:prstGeom>
          <a:noFill/>
          <a:ln>
            <a:noFill/>
          </a:ln>
        </p:spPr>
      </p:sp>
      <p:sp>
        <p:nvSpPr>
          <p:cNvPr id="178" name="Google Shape;178;p34"/>
          <p:cNvSpPr/>
          <p:nvPr>
            <p:ph idx="7" type="pic"/>
          </p:nvPr>
        </p:nvSpPr>
        <p:spPr>
          <a:xfrm>
            <a:off x="7002257" y="1804212"/>
            <a:ext cx="1643700" cy="1535100"/>
          </a:xfrm>
          <a:prstGeom prst="rect">
            <a:avLst/>
          </a:prstGeom>
          <a:noFill/>
          <a:ln>
            <a:noFill/>
          </a:ln>
        </p:spPr>
      </p:sp>
      <p:sp>
        <p:nvSpPr>
          <p:cNvPr id="179" name="Google Shape;179;p34"/>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0" name="Google Shape;180;p34"/>
          <p:cNvSpPr/>
          <p:nvPr>
            <p:ph idx="8" type="pic"/>
          </p:nvPr>
        </p:nvSpPr>
        <p:spPr>
          <a:xfrm>
            <a:off x="3389588" y="3489487"/>
            <a:ext cx="1643700" cy="1535100"/>
          </a:xfrm>
          <a:prstGeom prst="rect">
            <a:avLst/>
          </a:prstGeom>
          <a:noFill/>
          <a:ln>
            <a:noFill/>
          </a:ln>
        </p:spPr>
      </p:sp>
      <p:sp>
        <p:nvSpPr>
          <p:cNvPr id="181" name="Google Shape;181;p34"/>
          <p:cNvSpPr/>
          <p:nvPr>
            <p:ph idx="9" type="pic"/>
          </p:nvPr>
        </p:nvSpPr>
        <p:spPr>
          <a:xfrm>
            <a:off x="5195922" y="3489487"/>
            <a:ext cx="1643700" cy="1535100"/>
          </a:xfrm>
          <a:prstGeom prst="rect">
            <a:avLst/>
          </a:prstGeom>
          <a:noFill/>
          <a:ln>
            <a:noFill/>
          </a:ln>
        </p:spPr>
      </p:sp>
      <p:sp>
        <p:nvSpPr>
          <p:cNvPr id="182" name="Google Shape;182;p34"/>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type="secHead">
  <p:cSld name="SECTION_HEADER">
    <p:bg>
      <p:bgPr>
        <a:solidFill>
          <a:schemeClr val="lt1"/>
        </a:solidFill>
      </p:bgPr>
    </p:bg>
    <p:spTree>
      <p:nvGrpSpPr>
        <p:cNvPr id="183" name="Shape 183"/>
        <p:cNvGrpSpPr/>
        <p:nvPr/>
      </p:nvGrpSpPr>
      <p:grpSpPr>
        <a:xfrm>
          <a:off x="0" y="0"/>
          <a:ext cx="0" cy="0"/>
          <a:chOff x="0" y="0"/>
          <a:chExt cx="0" cy="0"/>
        </a:xfrm>
      </p:grpSpPr>
      <p:grpSp>
        <p:nvGrpSpPr>
          <p:cNvPr id="184" name="Google Shape;184;p35"/>
          <p:cNvGrpSpPr/>
          <p:nvPr/>
        </p:nvGrpSpPr>
        <p:grpSpPr>
          <a:xfrm>
            <a:off x="75" y="256675"/>
            <a:ext cx="3798141" cy="1190474"/>
            <a:chOff x="75" y="256675"/>
            <a:chExt cx="3798141" cy="1190474"/>
          </a:xfrm>
        </p:grpSpPr>
        <p:sp>
          <p:nvSpPr>
            <p:cNvPr id="185" name="Google Shape;185;p35"/>
            <p:cNvSpPr/>
            <p:nvPr/>
          </p:nvSpPr>
          <p:spPr>
            <a:xfrm flipH="1" rot="10800000">
              <a:off x="75" y="256675"/>
              <a:ext cx="3798000" cy="1190400"/>
            </a:xfrm>
            <a:prstGeom prst="snip1Rect">
              <a:avLst>
                <a:gd fmla="val 35102"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186" name="Google Shape;186;p35"/>
            <p:cNvSpPr/>
            <p:nvPr/>
          </p:nvSpPr>
          <p:spPr>
            <a:xfrm flipH="1" rot="-10795068">
              <a:off x="3380016" y="1028349"/>
              <a:ext cx="418200" cy="418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187" name="Google Shape;187;p35"/>
          <p:cNvSpPr txBox="1"/>
          <p:nvPr>
            <p:ph type="title"/>
          </p:nvPr>
        </p:nvSpPr>
        <p:spPr>
          <a:xfrm>
            <a:off x="333925" y="544250"/>
            <a:ext cx="3039900" cy="7212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88" name="Google Shape;188;p35"/>
          <p:cNvSpPr txBox="1"/>
          <p:nvPr>
            <p:ph idx="1" type="subTitle"/>
          </p:nvPr>
        </p:nvSpPr>
        <p:spPr>
          <a:xfrm>
            <a:off x="1149126" y="2348550"/>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89" name="Google Shape;189;p35"/>
          <p:cNvSpPr txBox="1"/>
          <p:nvPr>
            <p:ph idx="2" type="subTitle"/>
          </p:nvPr>
        </p:nvSpPr>
        <p:spPr>
          <a:xfrm>
            <a:off x="1149126" y="2802869"/>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0" name="Google Shape;190;p35"/>
          <p:cNvSpPr txBox="1"/>
          <p:nvPr>
            <p:ph idx="3" type="subTitle"/>
          </p:nvPr>
        </p:nvSpPr>
        <p:spPr>
          <a:xfrm>
            <a:off x="1149126" y="3257187"/>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1" name="Google Shape;191;p35"/>
          <p:cNvSpPr txBox="1"/>
          <p:nvPr>
            <p:ph idx="4" type="subTitle"/>
          </p:nvPr>
        </p:nvSpPr>
        <p:spPr>
          <a:xfrm>
            <a:off x="1149126" y="3711506"/>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2" name="Google Shape;192;p35"/>
          <p:cNvSpPr txBox="1"/>
          <p:nvPr>
            <p:ph idx="5" type="subTitle"/>
          </p:nvPr>
        </p:nvSpPr>
        <p:spPr>
          <a:xfrm>
            <a:off x="1149126" y="4165824"/>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3" name="Google Shape;193;p35"/>
          <p:cNvSpPr txBox="1"/>
          <p:nvPr>
            <p:ph idx="6" type="subTitle"/>
          </p:nvPr>
        </p:nvSpPr>
        <p:spPr>
          <a:xfrm>
            <a:off x="5327851" y="2348550"/>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4" name="Google Shape;194;p35"/>
          <p:cNvSpPr txBox="1"/>
          <p:nvPr>
            <p:ph idx="7" type="subTitle"/>
          </p:nvPr>
        </p:nvSpPr>
        <p:spPr>
          <a:xfrm>
            <a:off x="5327851" y="2802869"/>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5" name="Google Shape;195;p35"/>
          <p:cNvSpPr txBox="1"/>
          <p:nvPr>
            <p:ph idx="8" type="subTitle"/>
          </p:nvPr>
        </p:nvSpPr>
        <p:spPr>
          <a:xfrm>
            <a:off x="5327851" y="3257187"/>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6" name="Google Shape;196;p35"/>
          <p:cNvSpPr txBox="1"/>
          <p:nvPr>
            <p:ph idx="9" type="subTitle"/>
          </p:nvPr>
        </p:nvSpPr>
        <p:spPr>
          <a:xfrm>
            <a:off x="5327851" y="3711506"/>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97" name="Google Shape;197;p35"/>
          <p:cNvSpPr txBox="1"/>
          <p:nvPr>
            <p:ph idx="13" type="subTitle"/>
          </p:nvPr>
        </p:nvSpPr>
        <p:spPr>
          <a:xfrm>
            <a:off x="5327851" y="4165824"/>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s" type="tx">
  <p:cSld name="TITLE_AND_BODY">
    <p:bg>
      <p:bgPr>
        <a:solidFill>
          <a:schemeClr val="lt1"/>
        </a:solidFill>
      </p:bgPr>
    </p:bg>
    <p:spTree>
      <p:nvGrpSpPr>
        <p:cNvPr id="198" name="Shape 198"/>
        <p:cNvGrpSpPr/>
        <p:nvPr/>
      </p:nvGrpSpPr>
      <p:grpSpPr>
        <a:xfrm>
          <a:off x="0" y="0"/>
          <a:ext cx="0" cy="0"/>
          <a:chOff x="0" y="0"/>
          <a:chExt cx="0" cy="0"/>
        </a:xfrm>
      </p:grpSpPr>
      <p:sp>
        <p:nvSpPr>
          <p:cNvPr id="199" name="Google Shape;199;p36"/>
          <p:cNvSpPr/>
          <p:nvPr>
            <p:ph idx="2" type="pic"/>
          </p:nvPr>
        </p:nvSpPr>
        <p:spPr>
          <a:xfrm rot="299990">
            <a:off x="716131" y="2331244"/>
            <a:ext cx="3686628" cy="2455534"/>
          </a:xfrm>
          <a:prstGeom prst="snip1Rect">
            <a:avLst>
              <a:gd fmla="val 16667" name="adj"/>
            </a:avLst>
          </a:prstGeom>
          <a:noFill/>
          <a:ln>
            <a:noFill/>
          </a:ln>
        </p:spPr>
      </p:sp>
      <p:sp>
        <p:nvSpPr>
          <p:cNvPr id="200" name="Google Shape;200;p36"/>
          <p:cNvSpPr/>
          <p:nvPr>
            <p:ph idx="3" type="pic"/>
          </p:nvPr>
        </p:nvSpPr>
        <p:spPr>
          <a:xfrm rot="-300269">
            <a:off x="4741294" y="2331368"/>
            <a:ext cx="3686654" cy="2455534"/>
          </a:xfrm>
          <a:prstGeom prst="snip1Rect">
            <a:avLst>
              <a:gd fmla="val 16667" name="adj"/>
            </a:avLst>
          </a:prstGeom>
          <a:noFill/>
          <a:ln>
            <a:noFill/>
          </a:ln>
        </p:spPr>
      </p:sp>
      <p:sp>
        <p:nvSpPr>
          <p:cNvPr id="201" name="Google Shape;201;p36"/>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02" name="Google Shape;202;p36"/>
          <p:cNvSpPr txBox="1"/>
          <p:nvPr>
            <p:ph idx="1" type="body"/>
          </p:nvPr>
        </p:nvSpPr>
        <p:spPr>
          <a:xfrm>
            <a:off x="333925" y="1163150"/>
            <a:ext cx="8475600" cy="7080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203" name="Google Shape;203;p36"/>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
        <p:nvSpPr>
          <p:cNvPr id="204" name="Google Shape;204;p36"/>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05" name="Google Shape;205;p36"/>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p:cSld name="TITLE_AND_BODY_1">
    <p:bg>
      <p:bgPr>
        <a:solidFill>
          <a:schemeClr val="lt1"/>
        </a:solidFill>
      </p:bgPr>
    </p:bg>
    <p:spTree>
      <p:nvGrpSpPr>
        <p:cNvPr id="206" name="Shape 206"/>
        <p:cNvGrpSpPr/>
        <p:nvPr/>
      </p:nvGrpSpPr>
      <p:grpSpPr>
        <a:xfrm>
          <a:off x="0" y="0"/>
          <a:ext cx="0" cy="0"/>
          <a:chOff x="0" y="0"/>
          <a:chExt cx="0" cy="0"/>
        </a:xfrm>
      </p:grpSpPr>
      <p:sp>
        <p:nvSpPr>
          <p:cNvPr id="207" name="Google Shape;207;p37"/>
          <p:cNvSpPr/>
          <p:nvPr>
            <p:ph idx="2" type="pic"/>
          </p:nvPr>
        </p:nvSpPr>
        <p:spPr>
          <a:xfrm rot="299990">
            <a:off x="716131" y="2331244"/>
            <a:ext cx="3686628" cy="2455534"/>
          </a:xfrm>
          <a:prstGeom prst="snip1Rect">
            <a:avLst>
              <a:gd fmla="val 16667" name="adj"/>
            </a:avLst>
          </a:prstGeom>
          <a:noFill/>
          <a:ln>
            <a:noFill/>
          </a:ln>
        </p:spPr>
      </p:sp>
      <p:sp>
        <p:nvSpPr>
          <p:cNvPr id="208" name="Google Shape;208;p37"/>
          <p:cNvSpPr/>
          <p:nvPr>
            <p:ph idx="3" type="pic"/>
          </p:nvPr>
        </p:nvSpPr>
        <p:spPr>
          <a:xfrm rot="-300269">
            <a:off x="4741294" y="2331368"/>
            <a:ext cx="3686654" cy="2455534"/>
          </a:xfrm>
          <a:prstGeom prst="snip1Rect">
            <a:avLst>
              <a:gd fmla="val 16667" name="adj"/>
            </a:avLst>
          </a:prstGeom>
          <a:noFill/>
          <a:ln>
            <a:noFill/>
          </a:ln>
        </p:spPr>
      </p:sp>
      <p:sp>
        <p:nvSpPr>
          <p:cNvPr id="209" name="Google Shape;209;p37"/>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0" name="Google Shape;210;p37"/>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
        <p:nvSpPr>
          <p:cNvPr id="211" name="Google Shape;211;p37"/>
          <p:cNvSpPr txBox="1"/>
          <p:nvPr>
            <p:ph idx="1" type="subTitle"/>
          </p:nvPr>
        </p:nvSpPr>
        <p:spPr>
          <a:xfrm>
            <a:off x="381082" y="1182925"/>
            <a:ext cx="41490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12" name="Google Shape;212;p37"/>
          <p:cNvSpPr txBox="1"/>
          <p:nvPr>
            <p:ph idx="4" type="body"/>
          </p:nvPr>
        </p:nvSpPr>
        <p:spPr>
          <a:xfrm>
            <a:off x="381082" y="1521627"/>
            <a:ext cx="41490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13" name="Google Shape;213;p37"/>
          <p:cNvSpPr txBox="1"/>
          <p:nvPr>
            <p:ph idx="5" type="subTitle"/>
          </p:nvPr>
        </p:nvSpPr>
        <p:spPr>
          <a:xfrm>
            <a:off x="4566932" y="1182925"/>
            <a:ext cx="41490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14" name="Google Shape;214;p37"/>
          <p:cNvSpPr txBox="1"/>
          <p:nvPr>
            <p:ph idx="6" type="body"/>
          </p:nvPr>
        </p:nvSpPr>
        <p:spPr>
          <a:xfrm>
            <a:off x="4566932" y="1521627"/>
            <a:ext cx="41490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15" name="Google Shape;215;p37"/>
          <p:cNvSpPr txBox="1"/>
          <p:nvPr>
            <p:ph idx="7"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16" name="Google Shape;216;p37"/>
          <p:cNvSpPr txBox="1"/>
          <p:nvPr>
            <p:ph idx="8"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type="twoColTx">
  <p:cSld name="TITLE_AND_TWO_COLUMNS">
    <p:bg>
      <p:bgPr>
        <a:solidFill>
          <a:schemeClr val="lt1"/>
        </a:solidFill>
      </p:bgPr>
    </p:bg>
    <p:spTree>
      <p:nvGrpSpPr>
        <p:cNvPr id="217" name="Shape 217"/>
        <p:cNvGrpSpPr/>
        <p:nvPr/>
      </p:nvGrpSpPr>
      <p:grpSpPr>
        <a:xfrm>
          <a:off x="0" y="0"/>
          <a:ext cx="0" cy="0"/>
          <a:chOff x="0" y="0"/>
          <a:chExt cx="0" cy="0"/>
        </a:xfrm>
      </p:grpSpPr>
      <p:grpSp>
        <p:nvGrpSpPr>
          <p:cNvPr id="218" name="Google Shape;218;p38"/>
          <p:cNvGrpSpPr/>
          <p:nvPr/>
        </p:nvGrpSpPr>
        <p:grpSpPr>
          <a:xfrm>
            <a:off x="0" y="-444900"/>
            <a:ext cx="9144000" cy="5588500"/>
            <a:chOff x="0" y="-444900"/>
            <a:chExt cx="9144000" cy="5588500"/>
          </a:xfrm>
        </p:grpSpPr>
        <p:grpSp>
          <p:nvGrpSpPr>
            <p:cNvPr id="219" name="Google Shape;219;p38"/>
            <p:cNvGrpSpPr/>
            <p:nvPr/>
          </p:nvGrpSpPr>
          <p:grpSpPr>
            <a:xfrm>
              <a:off x="0" y="100"/>
              <a:ext cx="9144000" cy="5143500"/>
              <a:chOff x="0" y="100"/>
              <a:chExt cx="9144000" cy="5143500"/>
            </a:xfrm>
          </p:grpSpPr>
          <p:sp>
            <p:nvSpPr>
              <p:cNvPr id="220" name="Google Shape;220;p38"/>
              <p:cNvSpPr/>
              <p:nvPr/>
            </p:nvSpPr>
            <p:spPr>
              <a:xfrm>
                <a:off x="0" y="100"/>
                <a:ext cx="9144000" cy="5143500"/>
              </a:xfrm>
              <a:prstGeom prst="snip1Rect">
                <a:avLst>
                  <a:gd fmla="val 40868"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221" name="Google Shape;221;p38"/>
              <p:cNvSpPr/>
              <p:nvPr/>
            </p:nvSpPr>
            <p:spPr>
              <a:xfrm rot="10800000">
                <a:off x="7036475" y="1219850"/>
                <a:ext cx="2107500" cy="186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grpSp>
        <p:sp>
          <p:nvSpPr>
            <p:cNvPr id="222" name="Google Shape;222;p38"/>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223" name="Google Shape;223;p38"/>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24" name="Google Shape;224;p38"/>
          <p:cNvSpPr txBox="1"/>
          <p:nvPr>
            <p:ph type="title"/>
          </p:nvPr>
        </p:nvSpPr>
        <p:spPr>
          <a:xfrm>
            <a:off x="2479675" y="1637413"/>
            <a:ext cx="4184700" cy="572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25" name="Google Shape;225;p38"/>
          <p:cNvSpPr txBox="1"/>
          <p:nvPr>
            <p:ph idx="1" type="body"/>
          </p:nvPr>
        </p:nvSpPr>
        <p:spPr>
          <a:xfrm>
            <a:off x="2479675" y="2291377"/>
            <a:ext cx="4184700" cy="2288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226" name="Google Shape;226;p38"/>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227" name="Google Shape;227;p38"/>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type="titleOnly">
  <p:cSld name="TITLE_ONLY">
    <p:bg>
      <p:bgPr>
        <a:solidFill>
          <a:schemeClr val="lt1"/>
        </a:solidFill>
      </p:bgPr>
    </p:bg>
    <p:spTree>
      <p:nvGrpSpPr>
        <p:cNvPr id="228" name="Shape 228"/>
        <p:cNvGrpSpPr/>
        <p:nvPr/>
      </p:nvGrpSpPr>
      <p:grpSpPr>
        <a:xfrm>
          <a:off x="0" y="0"/>
          <a:ext cx="0" cy="0"/>
          <a:chOff x="0" y="0"/>
          <a:chExt cx="0" cy="0"/>
        </a:xfrm>
      </p:grpSpPr>
      <p:sp>
        <p:nvSpPr>
          <p:cNvPr id="229" name="Google Shape;229;p39"/>
          <p:cNvSpPr/>
          <p:nvPr>
            <p:ph idx="2" type="pic"/>
          </p:nvPr>
        </p:nvSpPr>
        <p:spPr>
          <a:xfrm rot="299866">
            <a:off x="764484" y="2679783"/>
            <a:ext cx="1938771" cy="1938771"/>
          </a:xfrm>
          <a:prstGeom prst="snip1Rect">
            <a:avLst>
              <a:gd fmla="val 16667" name="adj"/>
            </a:avLst>
          </a:prstGeom>
          <a:noFill/>
          <a:ln>
            <a:noFill/>
          </a:ln>
        </p:spPr>
      </p:sp>
      <p:sp>
        <p:nvSpPr>
          <p:cNvPr id="230" name="Google Shape;230;p39"/>
          <p:cNvSpPr/>
          <p:nvPr>
            <p:ph idx="3" type="pic"/>
          </p:nvPr>
        </p:nvSpPr>
        <p:spPr>
          <a:xfrm rot="-299913">
            <a:off x="3602840" y="2620826"/>
            <a:ext cx="1938472" cy="1938472"/>
          </a:xfrm>
          <a:prstGeom prst="snip1Rect">
            <a:avLst>
              <a:gd fmla="val 16667" name="adj"/>
            </a:avLst>
          </a:prstGeom>
          <a:noFill/>
          <a:ln>
            <a:noFill/>
          </a:ln>
        </p:spPr>
      </p:sp>
      <p:sp>
        <p:nvSpPr>
          <p:cNvPr id="231" name="Google Shape;231;p39"/>
          <p:cNvSpPr/>
          <p:nvPr>
            <p:ph idx="4" type="pic"/>
          </p:nvPr>
        </p:nvSpPr>
        <p:spPr>
          <a:xfrm rot="299913">
            <a:off x="6440891" y="2679947"/>
            <a:ext cx="1938472" cy="1938472"/>
          </a:xfrm>
          <a:prstGeom prst="snip1Rect">
            <a:avLst>
              <a:gd fmla="val 16667" name="adj"/>
            </a:avLst>
          </a:prstGeom>
          <a:noFill/>
          <a:ln>
            <a:noFill/>
          </a:ln>
        </p:spPr>
      </p:sp>
      <p:sp>
        <p:nvSpPr>
          <p:cNvPr id="232" name="Google Shape;232;p39"/>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33" name="Google Shape;233;p39"/>
          <p:cNvSpPr txBox="1"/>
          <p:nvPr>
            <p:ph idx="1" type="subTitle"/>
          </p:nvPr>
        </p:nvSpPr>
        <p:spPr>
          <a:xfrm>
            <a:off x="381063"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34" name="Google Shape;234;p39"/>
          <p:cNvSpPr txBox="1"/>
          <p:nvPr>
            <p:ph idx="5" type="body"/>
          </p:nvPr>
        </p:nvSpPr>
        <p:spPr>
          <a:xfrm>
            <a:off x="381063"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35" name="Google Shape;235;p39"/>
          <p:cNvSpPr txBox="1"/>
          <p:nvPr>
            <p:ph idx="6" type="subTitle"/>
          </p:nvPr>
        </p:nvSpPr>
        <p:spPr>
          <a:xfrm>
            <a:off x="3219300"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36" name="Google Shape;236;p39"/>
          <p:cNvSpPr txBox="1"/>
          <p:nvPr>
            <p:ph idx="7" type="body"/>
          </p:nvPr>
        </p:nvSpPr>
        <p:spPr>
          <a:xfrm>
            <a:off x="3219300"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37" name="Google Shape;237;p39"/>
          <p:cNvSpPr txBox="1"/>
          <p:nvPr>
            <p:ph idx="8" type="subTitle"/>
          </p:nvPr>
        </p:nvSpPr>
        <p:spPr>
          <a:xfrm>
            <a:off x="6057538"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238" name="Google Shape;238;p39"/>
          <p:cNvSpPr txBox="1"/>
          <p:nvPr>
            <p:ph idx="9" type="body"/>
          </p:nvPr>
        </p:nvSpPr>
        <p:spPr>
          <a:xfrm>
            <a:off x="6057538"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39" name="Google Shape;239;p39"/>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40" name="Google Shape;240;p39"/>
          <p:cNvSpPr txBox="1"/>
          <p:nvPr>
            <p:ph idx="1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41" name="Google Shape;241;p39"/>
          <p:cNvSpPr txBox="1"/>
          <p:nvPr>
            <p:ph idx="1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1">
  <p:cSld name="ONE_COLUMN_TEXT">
    <p:bg>
      <p:bgPr>
        <a:solidFill>
          <a:schemeClr val="lt1"/>
        </a:solidFill>
      </p:bgPr>
    </p:bg>
    <p:spTree>
      <p:nvGrpSpPr>
        <p:cNvPr id="242" name="Shape 242"/>
        <p:cNvGrpSpPr/>
        <p:nvPr/>
      </p:nvGrpSpPr>
      <p:grpSpPr>
        <a:xfrm>
          <a:off x="0" y="0"/>
          <a:ext cx="0" cy="0"/>
          <a:chOff x="0" y="0"/>
          <a:chExt cx="0" cy="0"/>
        </a:xfrm>
      </p:grpSpPr>
      <p:sp>
        <p:nvSpPr>
          <p:cNvPr id="243" name="Google Shape;243;p40"/>
          <p:cNvSpPr/>
          <p:nvPr>
            <p:ph idx="2" type="pic"/>
          </p:nvPr>
        </p:nvSpPr>
        <p:spPr>
          <a:xfrm>
            <a:off x="434125" y="2147825"/>
            <a:ext cx="8275200" cy="2679300"/>
          </a:xfrm>
          <a:prstGeom prst="snip1Rect">
            <a:avLst>
              <a:gd fmla="val 29467" name="adj"/>
            </a:avLst>
          </a:prstGeom>
          <a:noFill/>
          <a:ln>
            <a:noFill/>
          </a:ln>
        </p:spPr>
      </p:sp>
      <p:sp>
        <p:nvSpPr>
          <p:cNvPr id="244" name="Google Shape;244;p40"/>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45" name="Google Shape;245;p40"/>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46" name="Google Shape;246;p40"/>
          <p:cNvSpPr txBox="1"/>
          <p:nvPr>
            <p:ph idx="1" type="body"/>
          </p:nvPr>
        </p:nvSpPr>
        <p:spPr>
          <a:xfrm>
            <a:off x="333925" y="1163150"/>
            <a:ext cx="8475600" cy="7080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247" name="Google Shape;247;p40"/>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48" name="Google Shape;248;p40"/>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extLst>
    <p:ext uri="{DCECCB84-F9BA-43D5-87BE-67443E8EF086}">
      <p15:sldGuideLst>
        <p15:guide id="1" pos="273">
          <p15:clr>
            <a:srgbClr val="E46962"/>
          </p15:clr>
        </p15:guide>
      </p15:sldGuideLst>
    </p:ext>
  </p:extLst>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left">
  <p:cSld name="ONE_COLUMN_TEXT_1">
    <p:bg>
      <p:bgPr>
        <a:solidFill>
          <a:schemeClr val="lt1"/>
        </a:solidFill>
      </p:bgPr>
    </p:bg>
    <p:spTree>
      <p:nvGrpSpPr>
        <p:cNvPr id="249" name="Shape 249"/>
        <p:cNvGrpSpPr/>
        <p:nvPr/>
      </p:nvGrpSpPr>
      <p:grpSpPr>
        <a:xfrm>
          <a:off x="0" y="0"/>
          <a:ext cx="0" cy="0"/>
          <a:chOff x="0" y="0"/>
          <a:chExt cx="0" cy="0"/>
        </a:xfrm>
      </p:grpSpPr>
      <p:grpSp>
        <p:nvGrpSpPr>
          <p:cNvPr id="250" name="Google Shape;250;p41"/>
          <p:cNvGrpSpPr/>
          <p:nvPr/>
        </p:nvGrpSpPr>
        <p:grpSpPr>
          <a:xfrm>
            <a:off x="433788" y="1202208"/>
            <a:ext cx="2632899" cy="904617"/>
            <a:chOff x="433788" y="1202208"/>
            <a:chExt cx="2632899" cy="904617"/>
          </a:xfrm>
        </p:grpSpPr>
        <p:sp>
          <p:nvSpPr>
            <p:cNvPr id="251" name="Google Shape;251;p41"/>
            <p:cNvSpPr/>
            <p:nvPr/>
          </p:nvSpPr>
          <p:spPr>
            <a:xfrm>
              <a:off x="433788" y="1202325"/>
              <a:ext cx="2632800" cy="904500"/>
            </a:xfrm>
            <a:prstGeom prst="snip1Rect">
              <a:avLst>
                <a:gd fmla="val 35102"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252" name="Google Shape;252;p41"/>
            <p:cNvSpPr/>
            <p:nvPr/>
          </p:nvSpPr>
          <p:spPr>
            <a:xfrm rot="-6523">
              <a:off x="2750486"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253" name="Google Shape;253;p41"/>
          <p:cNvSpPr txBox="1"/>
          <p:nvPr>
            <p:ph idx="1" type="subTitle"/>
          </p:nvPr>
        </p:nvSpPr>
        <p:spPr>
          <a:xfrm>
            <a:off x="437000" y="1202200"/>
            <a:ext cx="2322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254" name="Google Shape;254;p41"/>
          <p:cNvSpPr txBox="1"/>
          <p:nvPr>
            <p:ph idx="2" type="body"/>
          </p:nvPr>
        </p:nvSpPr>
        <p:spPr>
          <a:xfrm>
            <a:off x="437000" y="1460325"/>
            <a:ext cx="26328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255" name="Google Shape;255;p41"/>
          <p:cNvSpPr/>
          <p:nvPr>
            <p:ph idx="3" type="pic"/>
          </p:nvPr>
        </p:nvSpPr>
        <p:spPr>
          <a:xfrm>
            <a:off x="434125" y="2147825"/>
            <a:ext cx="8275200" cy="2679300"/>
          </a:xfrm>
          <a:prstGeom prst="snip1Rect">
            <a:avLst>
              <a:gd fmla="val 29467" name="adj"/>
            </a:avLst>
          </a:prstGeom>
          <a:noFill/>
          <a:ln>
            <a:noFill/>
          </a:ln>
        </p:spPr>
      </p:sp>
      <p:sp>
        <p:nvSpPr>
          <p:cNvPr id="256" name="Google Shape;256;p41"/>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57" name="Google Shape;257;p41"/>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8" name="Google Shape;258;p41"/>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59" name="Google Shape;259;p41"/>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extLst>
    <p:ext uri="{DCECCB84-F9BA-43D5-87BE-67443E8EF086}">
      <p15:sldGuideLst>
        <p15:guide id="1" pos="273">
          <p15:clr>
            <a:srgbClr val="E46962"/>
          </p15:clr>
        </p15:guide>
        <p15:guide id="2" orient="horz" pos="1353">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middle">
  <p:cSld name="ONE_COLUMN_TEXT_1_2">
    <p:bg>
      <p:bgPr>
        <a:solidFill>
          <a:schemeClr val="lt1"/>
        </a:solidFill>
      </p:bgPr>
    </p:bg>
    <p:spTree>
      <p:nvGrpSpPr>
        <p:cNvPr id="260" name="Shape 260"/>
        <p:cNvGrpSpPr/>
        <p:nvPr/>
      </p:nvGrpSpPr>
      <p:grpSpPr>
        <a:xfrm>
          <a:off x="0" y="0"/>
          <a:ext cx="0" cy="0"/>
          <a:chOff x="0" y="0"/>
          <a:chExt cx="0" cy="0"/>
        </a:xfrm>
      </p:grpSpPr>
      <p:grpSp>
        <p:nvGrpSpPr>
          <p:cNvPr id="261" name="Google Shape;261;p42"/>
          <p:cNvGrpSpPr/>
          <p:nvPr/>
        </p:nvGrpSpPr>
        <p:grpSpPr>
          <a:xfrm>
            <a:off x="3253950" y="1202208"/>
            <a:ext cx="2632899" cy="904617"/>
            <a:chOff x="3253950" y="1202208"/>
            <a:chExt cx="2632899" cy="904617"/>
          </a:xfrm>
        </p:grpSpPr>
        <p:sp>
          <p:nvSpPr>
            <p:cNvPr id="262" name="Google Shape;262;p42"/>
            <p:cNvSpPr/>
            <p:nvPr/>
          </p:nvSpPr>
          <p:spPr>
            <a:xfrm>
              <a:off x="3253950" y="1202325"/>
              <a:ext cx="2632800" cy="904500"/>
            </a:xfrm>
            <a:prstGeom prst="snip1Rect">
              <a:avLst>
                <a:gd fmla="val 35102"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263" name="Google Shape;263;p42"/>
            <p:cNvSpPr/>
            <p:nvPr/>
          </p:nvSpPr>
          <p:spPr>
            <a:xfrm rot="-6523">
              <a:off x="5570649"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264" name="Google Shape;264;p42"/>
          <p:cNvSpPr txBox="1"/>
          <p:nvPr>
            <p:ph idx="1" type="subTitle"/>
          </p:nvPr>
        </p:nvSpPr>
        <p:spPr>
          <a:xfrm>
            <a:off x="3257163" y="1202200"/>
            <a:ext cx="2322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265" name="Google Shape;265;p42"/>
          <p:cNvSpPr txBox="1"/>
          <p:nvPr>
            <p:ph idx="2" type="body"/>
          </p:nvPr>
        </p:nvSpPr>
        <p:spPr>
          <a:xfrm>
            <a:off x="3257163" y="1460325"/>
            <a:ext cx="26328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266" name="Google Shape;266;p42"/>
          <p:cNvSpPr/>
          <p:nvPr>
            <p:ph idx="3" type="pic"/>
          </p:nvPr>
        </p:nvSpPr>
        <p:spPr>
          <a:xfrm>
            <a:off x="434125" y="2147825"/>
            <a:ext cx="8275200" cy="2679300"/>
          </a:xfrm>
          <a:prstGeom prst="snip1Rect">
            <a:avLst>
              <a:gd fmla="val 29467" name="adj"/>
            </a:avLst>
          </a:prstGeom>
          <a:noFill/>
          <a:ln>
            <a:noFill/>
          </a:ln>
        </p:spPr>
      </p:sp>
      <p:sp>
        <p:nvSpPr>
          <p:cNvPr id="267" name="Google Shape;267;p42"/>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68" name="Google Shape;268;p42"/>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69" name="Google Shape;269;p42"/>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70" name="Google Shape;270;p42"/>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right, long text">
  <p:cSld name="ONE_COLUMN_TEXT_1_1">
    <p:bg>
      <p:bgPr>
        <a:solidFill>
          <a:schemeClr val="lt1"/>
        </a:solidFill>
      </p:bgPr>
    </p:bg>
    <p:spTree>
      <p:nvGrpSpPr>
        <p:cNvPr id="271" name="Shape 271"/>
        <p:cNvGrpSpPr/>
        <p:nvPr/>
      </p:nvGrpSpPr>
      <p:grpSpPr>
        <a:xfrm>
          <a:off x="0" y="0"/>
          <a:ext cx="0" cy="0"/>
          <a:chOff x="0" y="0"/>
          <a:chExt cx="0" cy="0"/>
        </a:xfrm>
      </p:grpSpPr>
      <p:sp>
        <p:nvSpPr>
          <p:cNvPr id="272" name="Google Shape;272;p43"/>
          <p:cNvSpPr/>
          <p:nvPr/>
        </p:nvSpPr>
        <p:spPr>
          <a:xfrm>
            <a:off x="3253825" y="1202325"/>
            <a:ext cx="5453100" cy="904500"/>
          </a:xfrm>
          <a:prstGeom prst="snip1Rect">
            <a:avLst>
              <a:gd fmla="val 35019"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273" name="Google Shape;273;p43"/>
          <p:cNvSpPr txBox="1"/>
          <p:nvPr>
            <p:ph idx="1" type="subTitle"/>
          </p:nvPr>
        </p:nvSpPr>
        <p:spPr>
          <a:xfrm>
            <a:off x="3253950" y="1202200"/>
            <a:ext cx="5136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274" name="Google Shape;274;p43"/>
          <p:cNvSpPr/>
          <p:nvPr>
            <p:ph idx="2" type="pic"/>
          </p:nvPr>
        </p:nvSpPr>
        <p:spPr>
          <a:xfrm>
            <a:off x="434125" y="2147825"/>
            <a:ext cx="8275200" cy="2679300"/>
          </a:xfrm>
          <a:prstGeom prst="snip1Rect">
            <a:avLst>
              <a:gd fmla="val 29467" name="adj"/>
            </a:avLst>
          </a:prstGeom>
          <a:noFill/>
          <a:ln>
            <a:noFill/>
          </a:ln>
        </p:spPr>
      </p:sp>
      <p:sp>
        <p:nvSpPr>
          <p:cNvPr id="275" name="Google Shape;275;p43"/>
          <p:cNvSpPr txBox="1"/>
          <p:nvPr>
            <p:ph idx="3" type="body"/>
          </p:nvPr>
        </p:nvSpPr>
        <p:spPr>
          <a:xfrm>
            <a:off x="3253950" y="1460325"/>
            <a:ext cx="54531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276" name="Google Shape;276;p43"/>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77" name="Google Shape;277;p43"/>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8" name="Google Shape;278;p43"/>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79" name="Google Shape;279;p43"/>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80" name="Google Shape;280;p43"/>
          <p:cNvSpPr/>
          <p:nvPr/>
        </p:nvSpPr>
        <p:spPr>
          <a:xfrm rot="-6523">
            <a:off x="8390811"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Tight"/>
                <a:ea typeface="Inter Tight"/>
                <a:cs typeface="Inter Tight"/>
                <a:sym typeface="Inter Tight"/>
              </a:rPr>
              <a:t> </a:t>
            </a:r>
            <a:endParaRPr>
              <a:solidFill>
                <a:schemeClr val="dk1"/>
              </a:solidFill>
              <a:latin typeface="Inter Tight"/>
              <a:ea typeface="Inter Tight"/>
              <a:cs typeface="Inter Tight"/>
              <a:sym typeface="Inter Tight"/>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
    <p:bg>
      <p:bgPr>
        <a:solidFill>
          <a:schemeClr val="lt1"/>
        </a:solidFill>
      </p:bgPr>
    </p:bg>
    <p:spTree>
      <p:nvGrpSpPr>
        <p:cNvPr id="281" name="Shape 281"/>
        <p:cNvGrpSpPr/>
        <p:nvPr/>
      </p:nvGrpSpPr>
      <p:grpSpPr>
        <a:xfrm>
          <a:off x="0" y="0"/>
          <a:ext cx="0" cy="0"/>
          <a:chOff x="0" y="0"/>
          <a:chExt cx="0" cy="0"/>
        </a:xfrm>
      </p:grpSpPr>
      <p:grpSp>
        <p:nvGrpSpPr>
          <p:cNvPr id="282" name="Google Shape;282;p44"/>
          <p:cNvGrpSpPr/>
          <p:nvPr/>
        </p:nvGrpSpPr>
        <p:grpSpPr>
          <a:xfrm>
            <a:off x="0" y="-444900"/>
            <a:ext cx="9144000" cy="5588500"/>
            <a:chOff x="0" y="-444900"/>
            <a:chExt cx="9144000" cy="5588500"/>
          </a:xfrm>
        </p:grpSpPr>
        <p:grpSp>
          <p:nvGrpSpPr>
            <p:cNvPr id="283" name="Google Shape;283;p44"/>
            <p:cNvGrpSpPr/>
            <p:nvPr/>
          </p:nvGrpSpPr>
          <p:grpSpPr>
            <a:xfrm>
              <a:off x="0" y="100"/>
              <a:ext cx="9144000" cy="5143500"/>
              <a:chOff x="0" y="100"/>
              <a:chExt cx="9144000" cy="5143500"/>
            </a:xfrm>
          </p:grpSpPr>
          <p:sp>
            <p:nvSpPr>
              <p:cNvPr id="284" name="Google Shape;284;p44"/>
              <p:cNvSpPr/>
              <p:nvPr/>
            </p:nvSpPr>
            <p:spPr>
              <a:xfrm>
                <a:off x="0" y="100"/>
                <a:ext cx="9144000" cy="5143500"/>
              </a:xfrm>
              <a:prstGeom prst="snip1Rect">
                <a:avLst>
                  <a:gd fmla="val 40868"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285" name="Google Shape;285;p44"/>
              <p:cNvSpPr/>
              <p:nvPr/>
            </p:nvSpPr>
            <p:spPr>
              <a:xfrm rot="10800000">
                <a:off x="7036475" y="1219850"/>
                <a:ext cx="2107500" cy="186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grpSp>
        <p:sp>
          <p:nvSpPr>
            <p:cNvPr id="286" name="Google Shape;286;p44"/>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287" name="Google Shape;287;p44"/>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88" name="Google Shape;288;p44"/>
          <p:cNvSpPr txBox="1"/>
          <p:nvPr>
            <p:ph type="title"/>
          </p:nvPr>
        </p:nvSpPr>
        <p:spPr>
          <a:xfrm>
            <a:off x="2479675" y="1637413"/>
            <a:ext cx="4184700" cy="572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89" name="Google Shape;289;p44"/>
          <p:cNvSpPr txBox="1"/>
          <p:nvPr>
            <p:ph idx="1" type="body"/>
          </p:nvPr>
        </p:nvSpPr>
        <p:spPr>
          <a:xfrm>
            <a:off x="2479675" y="2291377"/>
            <a:ext cx="4184700" cy="2288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290" name="Google Shape;290;p44"/>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291" name="Google Shape;291;p44"/>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2">
  <p:cSld name="MAIN_POINT">
    <p:bg>
      <p:bgPr>
        <a:solidFill>
          <a:schemeClr val="lt1"/>
        </a:solidFill>
      </p:bgPr>
    </p:bg>
    <p:spTree>
      <p:nvGrpSpPr>
        <p:cNvPr id="292" name="Shape 292"/>
        <p:cNvGrpSpPr/>
        <p:nvPr/>
      </p:nvGrpSpPr>
      <p:grpSpPr>
        <a:xfrm>
          <a:off x="0" y="0"/>
          <a:ext cx="0" cy="0"/>
          <a:chOff x="0" y="0"/>
          <a:chExt cx="0" cy="0"/>
        </a:xfrm>
      </p:grpSpPr>
      <p:sp>
        <p:nvSpPr>
          <p:cNvPr id="293" name="Google Shape;293;p45"/>
          <p:cNvSpPr/>
          <p:nvPr>
            <p:ph idx="2" type="pic"/>
          </p:nvPr>
        </p:nvSpPr>
        <p:spPr>
          <a:xfrm rot="300107">
            <a:off x="4903200" y="846465"/>
            <a:ext cx="3950142" cy="3456249"/>
          </a:xfrm>
          <a:prstGeom prst="snip1Rect">
            <a:avLst>
              <a:gd fmla="val 16667" name="adj"/>
            </a:avLst>
          </a:prstGeom>
          <a:noFill/>
          <a:ln>
            <a:noFill/>
          </a:ln>
        </p:spPr>
      </p:sp>
      <p:sp>
        <p:nvSpPr>
          <p:cNvPr id="294" name="Google Shape;294;p45"/>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95" name="Google Shape;295;p45"/>
          <p:cNvSpPr txBox="1"/>
          <p:nvPr>
            <p:ph type="title"/>
          </p:nvPr>
        </p:nvSpPr>
        <p:spPr>
          <a:xfrm>
            <a:off x="333925" y="124953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96" name="Google Shape;296;p45"/>
          <p:cNvSpPr txBox="1"/>
          <p:nvPr>
            <p:ph idx="1" type="body"/>
          </p:nvPr>
        </p:nvSpPr>
        <p:spPr>
          <a:xfrm>
            <a:off x="333925" y="2291390"/>
            <a:ext cx="3662100" cy="1493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297" name="Google Shape;297;p45"/>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298" name="Google Shape;298;p45"/>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3">
  <p:cSld name="MAIN_POINT_1">
    <p:bg>
      <p:bgPr>
        <a:solidFill>
          <a:schemeClr val="lt1"/>
        </a:solidFill>
      </p:bgPr>
    </p:bg>
    <p:spTree>
      <p:nvGrpSpPr>
        <p:cNvPr id="299" name="Shape 299"/>
        <p:cNvGrpSpPr/>
        <p:nvPr/>
      </p:nvGrpSpPr>
      <p:grpSpPr>
        <a:xfrm>
          <a:off x="0" y="0"/>
          <a:ext cx="0" cy="0"/>
          <a:chOff x="0" y="0"/>
          <a:chExt cx="0" cy="0"/>
        </a:xfrm>
      </p:grpSpPr>
      <p:sp>
        <p:nvSpPr>
          <p:cNvPr id="300" name="Google Shape;300;p46"/>
          <p:cNvSpPr/>
          <p:nvPr>
            <p:ph idx="2" type="pic"/>
          </p:nvPr>
        </p:nvSpPr>
        <p:spPr>
          <a:xfrm rot="-300067">
            <a:off x="550589" y="883785"/>
            <a:ext cx="3630622" cy="3658027"/>
          </a:xfrm>
          <a:prstGeom prst="snip1Rect">
            <a:avLst>
              <a:gd fmla="val 16667" name="adj"/>
            </a:avLst>
          </a:prstGeom>
          <a:noFill/>
          <a:ln>
            <a:noFill/>
          </a:ln>
        </p:spPr>
      </p:sp>
      <p:sp>
        <p:nvSpPr>
          <p:cNvPr id="301" name="Google Shape;301;p46"/>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02" name="Google Shape;302;p46"/>
          <p:cNvSpPr txBox="1"/>
          <p:nvPr>
            <p:ph type="title"/>
          </p:nvPr>
        </p:nvSpPr>
        <p:spPr>
          <a:xfrm>
            <a:off x="5204625" y="124953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3" name="Google Shape;303;p46"/>
          <p:cNvSpPr txBox="1"/>
          <p:nvPr>
            <p:ph idx="1" type="body"/>
          </p:nvPr>
        </p:nvSpPr>
        <p:spPr>
          <a:xfrm>
            <a:off x="5204625" y="2291390"/>
            <a:ext cx="3662100" cy="1493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304" name="Google Shape;304;p46"/>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305" name="Google Shape;305;p46"/>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s and descriptions">
  <p:cSld name="SECTION_TITLE_AND_DESCRIPTION">
    <p:bg>
      <p:bgPr>
        <a:solidFill>
          <a:schemeClr val="lt1"/>
        </a:solidFill>
      </p:bgPr>
    </p:bg>
    <p:spTree>
      <p:nvGrpSpPr>
        <p:cNvPr id="306" name="Shape 306"/>
        <p:cNvGrpSpPr/>
        <p:nvPr/>
      </p:nvGrpSpPr>
      <p:grpSpPr>
        <a:xfrm>
          <a:off x="0" y="0"/>
          <a:ext cx="0" cy="0"/>
          <a:chOff x="0" y="0"/>
          <a:chExt cx="0" cy="0"/>
        </a:xfrm>
      </p:grpSpPr>
      <p:sp>
        <p:nvSpPr>
          <p:cNvPr id="307" name="Google Shape;307;p47"/>
          <p:cNvSpPr/>
          <p:nvPr>
            <p:ph idx="2" type="pic"/>
          </p:nvPr>
        </p:nvSpPr>
        <p:spPr>
          <a:xfrm>
            <a:off x="3544863" y="1543050"/>
            <a:ext cx="2057400" cy="2057400"/>
          </a:xfrm>
          <a:prstGeom prst="snip1Rect">
            <a:avLst>
              <a:gd fmla="val 24426" name="adj"/>
            </a:avLst>
          </a:prstGeom>
          <a:noFill/>
          <a:ln>
            <a:noFill/>
          </a:ln>
        </p:spPr>
      </p:sp>
      <p:sp>
        <p:nvSpPr>
          <p:cNvPr id="308" name="Google Shape;308;p47"/>
          <p:cNvSpPr/>
          <p:nvPr>
            <p:ph idx="3" type="pic"/>
          </p:nvPr>
        </p:nvSpPr>
        <p:spPr>
          <a:xfrm>
            <a:off x="6658538" y="1543050"/>
            <a:ext cx="2057400" cy="2057400"/>
          </a:xfrm>
          <a:prstGeom prst="snip1Rect">
            <a:avLst>
              <a:gd fmla="val 24426" name="adj"/>
            </a:avLst>
          </a:prstGeom>
          <a:noFill/>
          <a:ln>
            <a:noFill/>
          </a:ln>
        </p:spPr>
      </p:sp>
      <p:sp>
        <p:nvSpPr>
          <p:cNvPr id="309" name="Google Shape;309;p47"/>
          <p:cNvSpPr/>
          <p:nvPr>
            <p:ph idx="4" type="pic"/>
          </p:nvPr>
        </p:nvSpPr>
        <p:spPr>
          <a:xfrm>
            <a:off x="431200" y="1543050"/>
            <a:ext cx="2057400" cy="2057400"/>
          </a:xfrm>
          <a:prstGeom prst="snip1Rect">
            <a:avLst>
              <a:gd fmla="val 24426" name="adj"/>
            </a:avLst>
          </a:prstGeom>
          <a:noFill/>
          <a:ln>
            <a:noFill/>
          </a:ln>
        </p:spPr>
      </p:sp>
      <p:sp>
        <p:nvSpPr>
          <p:cNvPr id="310" name="Google Shape;310;p47"/>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11" name="Google Shape;311;p47"/>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12" name="Google Shape;312;p47"/>
          <p:cNvSpPr txBox="1"/>
          <p:nvPr>
            <p:ph idx="1" type="subTitle"/>
          </p:nvPr>
        </p:nvSpPr>
        <p:spPr>
          <a:xfrm>
            <a:off x="381100"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313" name="Google Shape;313;p47"/>
          <p:cNvSpPr txBox="1"/>
          <p:nvPr>
            <p:ph idx="5" type="subTitle"/>
          </p:nvPr>
        </p:nvSpPr>
        <p:spPr>
          <a:xfrm>
            <a:off x="3494775"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314" name="Google Shape;314;p47"/>
          <p:cNvSpPr txBox="1"/>
          <p:nvPr>
            <p:ph idx="6" type="subTitle"/>
          </p:nvPr>
        </p:nvSpPr>
        <p:spPr>
          <a:xfrm>
            <a:off x="6608438"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315" name="Google Shape;315;p47"/>
          <p:cNvSpPr txBox="1"/>
          <p:nvPr>
            <p:ph idx="7"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316" name="Google Shape;316;p47"/>
          <p:cNvSpPr txBox="1"/>
          <p:nvPr>
            <p:ph idx="8"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wo column bullet points">
  <p:cSld name="CAPTION_ONLY">
    <p:bg>
      <p:bgPr>
        <a:solidFill>
          <a:schemeClr val="lt1"/>
        </a:solidFill>
      </p:bgPr>
    </p:bg>
    <p:spTree>
      <p:nvGrpSpPr>
        <p:cNvPr id="317" name="Shape 317"/>
        <p:cNvGrpSpPr/>
        <p:nvPr/>
      </p:nvGrpSpPr>
      <p:grpSpPr>
        <a:xfrm>
          <a:off x="0" y="0"/>
          <a:ext cx="0" cy="0"/>
          <a:chOff x="0" y="0"/>
          <a:chExt cx="0" cy="0"/>
        </a:xfrm>
      </p:grpSpPr>
      <p:grpSp>
        <p:nvGrpSpPr>
          <p:cNvPr id="318" name="Google Shape;318;p48"/>
          <p:cNvGrpSpPr/>
          <p:nvPr/>
        </p:nvGrpSpPr>
        <p:grpSpPr>
          <a:xfrm>
            <a:off x="0" y="-444900"/>
            <a:ext cx="9144000" cy="5588500"/>
            <a:chOff x="0" y="-444900"/>
            <a:chExt cx="9144000" cy="5588500"/>
          </a:xfrm>
        </p:grpSpPr>
        <p:grpSp>
          <p:nvGrpSpPr>
            <p:cNvPr id="319" name="Google Shape;319;p48"/>
            <p:cNvGrpSpPr/>
            <p:nvPr/>
          </p:nvGrpSpPr>
          <p:grpSpPr>
            <a:xfrm>
              <a:off x="0" y="100"/>
              <a:ext cx="9144000" cy="5143500"/>
              <a:chOff x="0" y="100"/>
              <a:chExt cx="9144000" cy="5143500"/>
            </a:xfrm>
          </p:grpSpPr>
          <p:sp>
            <p:nvSpPr>
              <p:cNvPr id="320" name="Google Shape;320;p48"/>
              <p:cNvSpPr/>
              <p:nvPr/>
            </p:nvSpPr>
            <p:spPr>
              <a:xfrm>
                <a:off x="0" y="100"/>
                <a:ext cx="9144000" cy="5143500"/>
              </a:xfrm>
              <a:prstGeom prst="snip1Rect">
                <a:avLst>
                  <a:gd fmla="val 40868"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321" name="Google Shape;321;p48"/>
              <p:cNvSpPr/>
              <p:nvPr/>
            </p:nvSpPr>
            <p:spPr>
              <a:xfrm rot="10800000">
                <a:off x="7036475" y="1219850"/>
                <a:ext cx="2107500" cy="186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grpSp>
        <p:sp>
          <p:nvSpPr>
            <p:cNvPr id="322" name="Google Shape;322;p48"/>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323" name="Google Shape;323;p48"/>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24" name="Google Shape;324;p48"/>
          <p:cNvSpPr txBox="1"/>
          <p:nvPr>
            <p:ph type="title"/>
          </p:nvPr>
        </p:nvSpPr>
        <p:spPr>
          <a:xfrm>
            <a:off x="333925" y="124951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25" name="Google Shape;325;p48"/>
          <p:cNvSpPr txBox="1"/>
          <p:nvPr>
            <p:ph idx="1" type="body"/>
          </p:nvPr>
        </p:nvSpPr>
        <p:spPr>
          <a:xfrm>
            <a:off x="333925" y="2291377"/>
            <a:ext cx="3662100" cy="20283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326" name="Google Shape;326;p48"/>
          <p:cNvSpPr txBox="1"/>
          <p:nvPr>
            <p:ph idx="2" type="body"/>
          </p:nvPr>
        </p:nvSpPr>
        <p:spPr>
          <a:xfrm>
            <a:off x="4595076" y="2291377"/>
            <a:ext cx="3662100" cy="20283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327" name="Google Shape;327;p48"/>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328" name="Google Shape;328;p48"/>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eck for understanding">
  <p:cSld name="CAPTION_ONLY_1">
    <p:bg>
      <p:bgPr>
        <a:solidFill>
          <a:schemeClr val="lt1"/>
        </a:solidFill>
      </p:bgPr>
    </p:bg>
    <p:spTree>
      <p:nvGrpSpPr>
        <p:cNvPr id="329" name="Shape 329"/>
        <p:cNvGrpSpPr/>
        <p:nvPr/>
      </p:nvGrpSpPr>
      <p:grpSpPr>
        <a:xfrm>
          <a:off x="0" y="0"/>
          <a:ext cx="0" cy="0"/>
          <a:chOff x="0" y="0"/>
          <a:chExt cx="0" cy="0"/>
        </a:xfrm>
      </p:grpSpPr>
      <p:grpSp>
        <p:nvGrpSpPr>
          <p:cNvPr id="330" name="Google Shape;330;p49"/>
          <p:cNvGrpSpPr/>
          <p:nvPr/>
        </p:nvGrpSpPr>
        <p:grpSpPr>
          <a:xfrm>
            <a:off x="0" y="-444900"/>
            <a:ext cx="9144000" cy="5588500"/>
            <a:chOff x="0" y="-444900"/>
            <a:chExt cx="9144000" cy="5588500"/>
          </a:xfrm>
        </p:grpSpPr>
        <p:sp>
          <p:nvSpPr>
            <p:cNvPr id="331" name="Google Shape;331;p49"/>
            <p:cNvSpPr/>
            <p:nvPr/>
          </p:nvSpPr>
          <p:spPr>
            <a:xfrm>
              <a:off x="0" y="100"/>
              <a:ext cx="9144000" cy="5143500"/>
            </a:xfrm>
            <a:prstGeom prst="snip1Rect">
              <a:avLst>
                <a:gd fmla="val 40868"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332" name="Google Shape;332;p49"/>
            <p:cNvSpPr/>
            <p:nvPr/>
          </p:nvSpPr>
          <p:spPr>
            <a:xfrm rot="10800000">
              <a:off x="7036475" y="1219850"/>
              <a:ext cx="2107500" cy="186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333" name="Google Shape;333;p49"/>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334" name="Google Shape;334;p49"/>
          <p:cNvSpPr txBox="1"/>
          <p:nvPr>
            <p:ph idx="1" type="body"/>
          </p:nvPr>
        </p:nvSpPr>
        <p:spPr>
          <a:xfrm>
            <a:off x="333925" y="3630575"/>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335" name="Google Shape;335;p49"/>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36" name="Google Shape;336;p49"/>
          <p:cNvSpPr txBox="1"/>
          <p:nvPr>
            <p:ph type="title"/>
          </p:nvPr>
        </p:nvSpPr>
        <p:spPr>
          <a:xfrm>
            <a:off x="333925" y="124951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37" name="Google Shape;337;p49"/>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338" name="Google Shape;338;p49"/>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339" name="Google Shape;339;p49"/>
          <p:cNvSpPr txBox="1"/>
          <p:nvPr>
            <p:ph idx="4" type="body"/>
          </p:nvPr>
        </p:nvSpPr>
        <p:spPr>
          <a:xfrm>
            <a:off x="333925" y="3184176"/>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340" name="Google Shape;340;p49"/>
          <p:cNvSpPr txBox="1"/>
          <p:nvPr>
            <p:ph idx="5" type="body"/>
          </p:nvPr>
        </p:nvSpPr>
        <p:spPr>
          <a:xfrm>
            <a:off x="333925" y="2737776"/>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341" name="Google Shape;341;p49"/>
          <p:cNvSpPr txBox="1"/>
          <p:nvPr>
            <p:ph idx="6" type="body"/>
          </p:nvPr>
        </p:nvSpPr>
        <p:spPr>
          <a:xfrm>
            <a:off x="333925" y="2291377"/>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ype">
  <p:cSld name="BIG_NUMBER">
    <p:bg>
      <p:bgPr>
        <a:solidFill>
          <a:schemeClr val="lt2"/>
        </a:solidFill>
      </p:bgPr>
    </p:bg>
    <p:spTree>
      <p:nvGrpSpPr>
        <p:cNvPr id="342" name="Shape 342"/>
        <p:cNvGrpSpPr/>
        <p:nvPr/>
      </p:nvGrpSpPr>
      <p:grpSpPr>
        <a:xfrm>
          <a:off x="0" y="0"/>
          <a:ext cx="0" cy="0"/>
          <a:chOff x="0" y="0"/>
          <a:chExt cx="0" cy="0"/>
        </a:xfrm>
      </p:grpSpPr>
      <p:sp>
        <p:nvSpPr>
          <p:cNvPr id="343" name="Google Shape;343;p50"/>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344" name="Google Shape;344;p50"/>
          <p:cNvSpPr txBox="1"/>
          <p:nvPr/>
        </p:nvSpPr>
        <p:spPr>
          <a:xfrm>
            <a:off x="2479675" y="2285400"/>
            <a:ext cx="4184700" cy="572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800">
                <a:solidFill>
                  <a:schemeClr val="lt1"/>
                </a:solidFill>
                <a:latin typeface="Inter Tight SemiBold"/>
                <a:ea typeface="Inter Tight SemiBold"/>
                <a:cs typeface="Inter Tight SemiBold"/>
                <a:sym typeface="Inter Tight SemiBold"/>
              </a:rPr>
              <a:t>Questions?</a:t>
            </a:r>
            <a:endParaRPr sz="2800">
              <a:solidFill>
                <a:schemeClr val="lt1"/>
              </a:solidFill>
              <a:latin typeface="Inter Tight SemiBold"/>
              <a:ea typeface="Inter Tight SemiBold"/>
              <a:cs typeface="Inter Tight SemiBold"/>
              <a:sym typeface="Inter Tight SemiBold"/>
            </a:endParaRPr>
          </a:p>
        </p:txBody>
      </p:sp>
      <p:grpSp>
        <p:nvGrpSpPr>
          <p:cNvPr id="345" name="Google Shape;345;p50"/>
          <p:cNvGrpSpPr/>
          <p:nvPr/>
        </p:nvGrpSpPr>
        <p:grpSpPr>
          <a:xfrm rot="300150">
            <a:off x="1277165" y="536719"/>
            <a:ext cx="6594752" cy="4068617"/>
            <a:chOff x="1277284" y="536521"/>
            <a:chExt cx="6594691" cy="4068580"/>
          </a:xfrm>
        </p:grpSpPr>
        <p:grpSp>
          <p:nvGrpSpPr>
            <p:cNvPr id="346" name="Google Shape;346;p50"/>
            <p:cNvGrpSpPr/>
            <p:nvPr/>
          </p:nvGrpSpPr>
          <p:grpSpPr>
            <a:xfrm>
              <a:off x="1277284" y="891662"/>
              <a:ext cx="6594077" cy="3357715"/>
              <a:chOff x="1277284" y="891662"/>
              <a:chExt cx="6594077" cy="3357715"/>
            </a:xfrm>
          </p:grpSpPr>
          <p:sp>
            <p:nvSpPr>
              <p:cNvPr id="347" name="Google Shape;347;p50"/>
              <p:cNvSpPr/>
              <p:nvPr/>
            </p:nvSpPr>
            <p:spPr>
              <a:xfrm rot="-2190">
                <a:off x="6458566" y="1876325"/>
                <a:ext cx="1412700" cy="139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sp>
            <p:nvSpPr>
              <p:cNvPr id="348" name="Google Shape;348;p50"/>
              <p:cNvSpPr/>
              <p:nvPr/>
            </p:nvSpPr>
            <p:spPr>
              <a:xfrm flipH="1" rot="-2453">
                <a:off x="1277283" y="893727"/>
                <a:ext cx="4625401" cy="3354000"/>
              </a:xfrm>
              <a:prstGeom prst="snip1Rect">
                <a:avLst>
                  <a:gd fmla="val 49693"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349" name="Google Shape;349;p50"/>
              <p:cNvSpPr/>
              <p:nvPr/>
            </p:nvSpPr>
            <p:spPr>
              <a:xfrm flipH="1" rot="10797547">
                <a:off x="3245660" y="893312"/>
                <a:ext cx="4625701" cy="3354000"/>
              </a:xfrm>
              <a:prstGeom prst="snip1Rect">
                <a:avLst>
                  <a:gd fmla="val 49663"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350" name="Google Shape;350;p50"/>
              <p:cNvSpPr/>
              <p:nvPr/>
            </p:nvSpPr>
            <p:spPr>
              <a:xfrm rot="-2190">
                <a:off x="1277395" y="1877958"/>
                <a:ext cx="1412700" cy="139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grpSp>
        <p:sp>
          <p:nvSpPr>
            <p:cNvPr id="351" name="Google Shape;351;p50"/>
            <p:cNvSpPr/>
            <p:nvPr/>
          </p:nvSpPr>
          <p:spPr>
            <a:xfrm rot="-4517241">
              <a:off x="1416960" y="705331"/>
              <a:ext cx="1386770" cy="13615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sp>
          <p:nvSpPr>
            <p:cNvPr id="352" name="Google Shape;352;p50"/>
            <p:cNvSpPr/>
            <p:nvPr/>
          </p:nvSpPr>
          <p:spPr>
            <a:xfrm rot="6281922">
              <a:off x="6346470" y="3074659"/>
              <a:ext cx="1384510" cy="1363185"/>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grpSp>
      <p:sp>
        <p:nvSpPr>
          <p:cNvPr id="353" name="Google Shape;353;p50"/>
          <p:cNvSpPr txBox="1"/>
          <p:nvPr>
            <p:ph type="title"/>
          </p:nvPr>
        </p:nvSpPr>
        <p:spPr>
          <a:xfrm>
            <a:off x="2479675" y="2285400"/>
            <a:ext cx="41847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54" name="Google Shape;354;p50"/>
          <p:cNvSpPr txBox="1"/>
          <p:nvPr>
            <p:ph idx="1"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355" name="Google Shape;355;p50"/>
          <p:cNvSpPr txBox="1"/>
          <p:nvPr>
            <p:ph idx="2"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blank" type="blank">
  <p:cSld name="BLANK">
    <p:bg>
      <p:bgPr>
        <a:solidFill>
          <a:schemeClr val="lt1"/>
        </a:solidFill>
      </p:bgPr>
    </p:bg>
    <p:spTree>
      <p:nvGrpSpPr>
        <p:cNvPr id="356" name="Shape 356"/>
        <p:cNvGrpSpPr/>
        <p:nvPr/>
      </p:nvGrpSpPr>
      <p:grpSpPr>
        <a:xfrm>
          <a:off x="0" y="0"/>
          <a:ext cx="0" cy="0"/>
          <a:chOff x="0" y="0"/>
          <a:chExt cx="0" cy="0"/>
        </a:xfrm>
      </p:grpSpPr>
      <p:sp>
        <p:nvSpPr>
          <p:cNvPr id="357" name="Google Shape;357;p51"/>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58" name="Google Shape;358;p51"/>
          <p:cNvSpPr txBox="1"/>
          <p:nvPr>
            <p:ph idx="1"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359" name="Google Shape;359;p51"/>
          <p:cNvSpPr txBox="1"/>
          <p:nvPr>
            <p:ph idx="2"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39" Type="http://schemas.openxmlformats.org/officeDocument/2006/relationships/theme" Target="../theme/theme1.xml"/><Relationship Id="rId16" Type="http://schemas.openxmlformats.org/officeDocument/2006/relationships/slideLayout" Target="../slideLayouts/slideLayout27.xml"/><Relationship Id="rId38" Type="http://schemas.openxmlformats.org/officeDocument/2006/relationships/slideLayout" Target="../slideLayouts/slideLayout49.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475600" cy="572700"/>
          </a:xfrm>
          <a:prstGeom prst="rect">
            <a:avLst/>
          </a:prstGeom>
          <a:noFill/>
          <a:ln>
            <a:noFill/>
          </a:ln>
        </p:spPr>
        <p:txBody>
          <a:bodyPr anchorCtr="0" anchor="t" bIns="91425" lIns="91425" spcFirstLastPara="1" rIns="91425" wrap="square" tIns="91425">
            <a:spAutoFit/>
          </a:bodyPr>
          <a:lstStyle>
            <a:lvl1pPr lvl="0">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1pPr>
            <a:lvl2pPr lvl="1">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2pPr>
            <a:lvl3pPr lvl="2">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3pPr>
            <a:lvl4pPr lvl="3">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4pPr>
            <a:lvl5pPr lvl="4">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5pPr>
            <a:lvl6pPr lvl="5">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6pPr>
            <a:lvl7pPr lvl="6">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7pPr>
            <a:lvl8pPr lvl="7">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8pPr>
            <a:lvl9pPr lvl="8">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9pPr>
          </a:lstStyle>
          <a:p/>
        </p:txBody>
      </p:sp>
      <p:sp>
        <p:nvSpPr>
          <p:cNvPr id="52" name="Google Shape;52;p13"/>
          <p:cNvSpPr txBox="1"/>
          <p:nvPr>
            <p:ph idx="1" type="body"/>
          </p:nvPr>
        </p:nvSpPr>
        <p:spPr>
          <a:xfrm>
            <a:off x="311700" y="1152475"/>
            <a:ext cx="8475600" cy="3416400"/>
          </a:xfrm>
          <a:prstGeom prst="rect">
            <a:avLst/>
          </a:prstGeom>
          <a:noFill/>
          <a:ln>
            <a:noFill/>
          </a:ln>
        </p:spPr>
        <p:txBody>
          <a:bodyPr anchorCtr="0" anchor="t" bIns="91425" lIns="91425" spcFirstLastPara="1" rIns="91425" wrap="square" tIns="91425">
            <a:spAutoFit/>
          </a:bodyPr>
          <a:lstStyle>
            <a:lvl1pPr indent="-336550" lvl="0" marL="4572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1pPr>
            <a:lvl2pPr indent="-336550" lvl="1" marL="9144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2pPr>
            <a:lvl3pPr indent="-336550" lvl="2" marL="13716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3pPr>
            <a:lvl4pPr indent="-336550" lvl="3" marL="18288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4pPr>
            <a:lvl5pPr indent="-336550" lvl="4" marL="22860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5pPr>
            <a:lvl6pPr indent="-336550" lvl="5" marL="27432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6pPr>
            <a:lvl7pPr indent="-336550" lvl="6" marL="32004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7pPr>
            <a:lvl8pPr indent="-336550" lvl="7" marL="36576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8pPr>
            <a:lvl9pPr indent="-336550" lvl="8" marL="41148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9pPr>
          </a:lstStyle>
          <a:p/>
        </p:txBody>
      </p:sp>
      <p:sp>
        <p:nvSpPr>
          <p:cNvPr id="53" name="Google Shape;53;p13"/>
          <p:cNvSpPr txBox="1"/>
          <p:nvPr>
            <p:ph idx="12" type="sldNum"/>
          </p:nvPr>
        </p:nvSpPr>
        <p:spPr>
          <a:xfrm>
            <a:off x="8260675" y="205550"/>
            <a:ext cx="548700" cy="292500"/>
          </a:xfrm>
          <a:prstGeom prst="rect">
            <a:avLst/>
          </a:prstGeom>
          <a:noFill/>
          <a:ln>
            <a:noFill/>
          </a:ln>
        </p:spPr>
        <p:txBody>
          <a:bodyPr anchorCtr="0" anchor="t" bIns="91425" lIns="91425" spcFirstLastPara="1" rIns="91425" wrap="square" tIns="91425">
            <a:normAutofit/>
          </a:bodyPr>
          <a:lstStyle>
            <a:lvl1pPr lvl="0" algn="r">
              <a:buNone/>
              <a:defRPr sz="700">
                <a:solidFill>
                  <a:schemeClr val="dk1"/>
                </a:solidFill>
                <a:latin typeface="Inter Tight SemiBold"/>
                <a:ea typeface="Inter Tight SemiBold"/>
                <a:cs typeface="Inter Tight SemiBold"/>
                <a:sym typeface="Inter Tight SemiBold"/>
              </a:defRPr>
            </a:lvl1pPr>
            <a:lvl2pPr lvl="1" algn="r">
              <a:buNone/>
              <a:defRPr sz="700">
                <a:solidFill>
                  <a:schemeClr val="dk1"/>
                </a:solidFill>
                <a:latin typeface="Inter Tight SemiBold"/>
                <a:ea typeface="Inter Tight SemiBold"/>
                <a:cs typeface="Inter Tight SemiBold"/>
                <a:sym typeface="Inter Tight SemiBold"/>
              </a:defRPr>
            </a:lvl2pPr>
            <a:lvl3pPr lvl="2" algn="r">
              <a:buNone/>
              <a:defRPr sz="700">
                <a:solidFill>
                  <a:schemeClr val="dk1"/>
                </a:solidFill>
                <a:latin typeface="Inter Tight SemiBold"/>
                <a:ea typeface="Inter Tight SemiBold"/>
                <a:cs typeface="Inter Tight SemiBold"/>
                <a:sym typeface="Inter Tight SemiBold"/>
              </a:defRPr>
            </a:lvl3pPr>
            <a:lvl4pPr lvl="3" algn="r">
              <a:buNone/>
              <a:defRPr sz="700">
                <a:solidFill>
                  <a:schemeClr val="dk1"/>
                </a:solidFill>
                <a:latin typeface="Inter Tight SemiBold"/>
                <a:ea typeface="Inter Tight SemiBold"/>
                <a:cs typeface="Inter Tight SemiBold"/>
                <a:sym typeface="Inter Tight SemiBold"/>
              </a:defRPr>
            </a:lvl4pPr>
            <a:lvl5pPr lvl="4" algn="r">
              <a:buNone/>
              <a:defRPr sz="700">
                <a:solidFill>
                  <a:schemeClr val="dk1"/>
                </a:solidFill>
                <a:latin typeface="Inter Tight SemiBold"/>
                <a:ea typeface="Inter Tight SemiBold"/>
                <a:cs typeface="Inter Tight SemiBold"/>
                <a:sym typeface="Inter Tight SemiBold"/>
              </a:defRPr>
            </a:lvl5pPr>
            <a:lvl6pPr lvl="5" algn="r">
              <a:buNone/>
              <a:defRPr sz="700">
                <a:solidFill>
                  <a:schemeClr val="dk1"/>
                </a:solidFill>
                <a:latin typeface="Inter Tight SemiBold"/>
                <a:ea typeface="Inter Tight SemiBold"/>
                <a:cs typeface="Inter Tight SemiBold"/>
                <a:sym typeface="Inter Tight SemiBold"/>
              </a:defRPr>
            </a:lvl6pPr>
            <a:lvl7pPr lvl="6" algn="r">
              <a:buNone/>
              <a:defRPr sz="700">
                <a:solidFill>
                  <a:schemeClr val="dk1"/>
                </a:solidFill>
                <a:latin typeface="Inter Tight SemiBold"/>
                <a:ea typeface="Inter Tight SemiBold"/>
                <a:cs typeface="Inter Tight SemiBold"/>
                <a:sym typeface="Inter Tight SemiBold"/>
              </a:defRPr>
            </a:lvl7pPr>
            <a:lvl8pPr lvl="7" algn="r">
              <a:buNone/>
              <a:defRPr sz="700">
                <a:solidFill>
                  <a:schemeClr val="dk1"/>
                </a:solidFill>
                <a:latin typeface="Inter Tight SemiBold"/>
                <a:ea typeface="Inter Tight SemiBold"/>
                <a:cs typeface="Inter Tight SemiBold"/>
                <a:sym typeface="Inter Tight SemiBold"/>
              </a:defRPr>
            </a:lvl8pPr>
            <a:lvl9pPr lvl="8" algn="r">
              <a:buNone/>
              <a:defRPr sz="700">
                <a:solidFill>
                  <a:schemeClr val="dk1"/>
                </a:solidFill>
                <a:latin typeface="Inter Tight SemiBold"/>
                <a:ea typeface="Inter Tight SemiBold"/>
                <a:cs typeface="Inter Tight SemiBold"/>
                <a:sym typeface="Inter Tight SemiBold"/>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52"/>
          <p:cNvSpPr txBox="1"/>
          <p:nvPr>
            <p:ph type="ctrTitle"/>
          </p:nvPr>
        </p:nvSpPr>
        <p:spPr>
          <a:xfrm>
            <a:off x="1826325" y="1559575"/>
            <a:ext cx="5861400" cy="641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300"/>
              <a:t>Image classification with CNN</a:t>
            </a:r>
            <a:endParaRPr sz="3300"/>
          </a:p>
        </p:txBody>
      </p:sp>
      <p:sp>
        <p:nvSpPr>
          <p:cNvPr id="365" name="Google Shape;365;p52"/>
          <p:cNvSpPr txBox="1"/>
          <p:nvPr>
            <p:ph idx="1" type="subTitle"/>
          </p:nvPr>
        </p:nvSpPr>
        <p:spPr>
          <a:xfrm>
            <a:off x="1824600" y="2695700"/>
            <a:ext cx="5494800" cy="2108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                   TriNet Vision Team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1- Rawan Alnajim</a:t>
            </a:r>
            <a:endParaRPr/>
          </a:p>
          <a:p>
            <a:pPr indent="0" lvl="0" marL="0" rtl="0" algn="l">
              <a:spcBef>
                <a:spcPts val="0"/>
              </a:spcBef>
              <a:spcAft>
                <a:spcPts val="0"/>
              </a:spcAft>
              <a:buNone/>
            </a:pPr>
            <a:r>
              <a:rPr lang="en"/>
              <a:t>2- Nora Alshahrani</a:t>
            </a:r>
            <a:endParaRPr/>
          </a:p>
          <a:p>
            <a:pPr indent="0" lvl="0" marL="0" rtl="0" algn="l">
              <a:spcBef>
                <a:spcPts val="0"/>
              </a:spcBef>
              <a:spcAft>
                <a:spcPts val="0"/>
              </a:spcAft>
              <a:buNone/>
            </a:pPr>
            <a:r>
              <a:rPr lang="en"/>
              <a:t>3- Albandari Altalhi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61"/>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42" name="Google Shape;442;p61"/>
          <p:cNvSpPr txBox="1"/>
          <p:nvPr>
            <p:ph type="title"/>
          </p:nvPr>
        </p:nvSpPr>
        <p:spPr>
          <a:xfrm>
            <a:off x="2737200" y="2210400"/>
            <a:ext cx="3669600" cy="10620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5700"/>
              <a:t>Thank you</a:t>
            </a:r>
            <a:endParaRPr sz="57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53"/>
          <p:cNvSpPr txBox="1"/>
          <p:nvPr>
            <p:ph type="title"/>
          </p:nvPr>
        </p:nvSpPr>
        <p:spPr>
          <a:xfrm>
            <a:off x="333925" y="544250"/>
            <a:ext cx="30399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Table of Contents</a:t>
            </a:r>
            <a:endParaRPr/>
          </a:p>
        </p:txBody>
      </p:sp>
      <p:sp>
        <p:nvSpPr>
          <p:cNvPr id="371" name="Google Shape;371;p53"/>
          <p:cNvSpPr txBox="1"/>
          <p:nvPr>
            <p:ph idx="1" type="subTitle"/>
          </p:nvPr>
        </p:nvSpPr>
        <p:spPr>
          <a:xfrm>
            <a:off x="1149126" y="2348550"/>
            <a:ext cx="3234300" cy="433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Clr>
                <a:schemeClr val="accent1"/>
              </a:buClr>
              <a:buSzPts val="1100"/>
              <a:buNone/>
            </a:pPr>
            <a:r>
              <a:rPr lang="en"/>
              <a:t>Project Overview</a:t>
            </a:r>
            <a:endParaRPr b="1" sz="1200">
              <a:solidFill>
                <a:schemeClr val="accent1"/>
              </a:solidFill>
              <a:highlight>
                <a:srgbClr val="FFFFFF"/>
              </a:highlight>
              <a:latin typeface="Inter"/>
              <a:ea typeface="Inter"/>
              <a:cs typeface="Inter"/>
              <a:sym typeface="Inter"/>
            </a:endParaRPr>
          </a:p>
        </p:txBody>
      </p:sp>
      <p:sp>
        <p:nvSpPr>
          <p:cNvPr id="372" name="Google Shape;372;p53"/>
          <p:cNvSpPr txBox="1"/>
          <p:nvPr>
            <p:ph idx="2" type="subTitle"/>
          </p:nvPr>
        </p:nvSpPr>
        <p:spPr>
          <a:xfrm>
            <a:off x="1149126" y="2802869"/>
            <a:ext cx="3234300" cy="433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Clr>
                <a:schemeClr val="accent1"/>
              </a:buClr>
              <a:buSzPts val="1100"/>
              <a:buNone/>
            </a:pPr>
            <a:r>
              <a:rPr lang="en"/>
              <a:t>Data Wrangling and Cleaning</a:t>
            </a:r>
            <a:endParaRPr/>
          </a:p>
        </p:txBody>
      </p:sp>
      <p:sp>
        <p:nvSpPr>
          <p:cNvPr id="373" name="Google Shape;373;p53"/>
          <p:cNvSpPr txBox="1"/>
          <p:nvPr>
            <p:ph idx="3" type="subTitle"/>
          </p:nvPr>
        </p:nvSpPr>
        <p:spPr>
          <a:xfrm>
            <a:off x="1149126" y="3257187"/>
            <a:ext cx="3234300" cy="433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Clr>
                <a:schemeClr val="accent1"/>
              </a:buClr>
              <a:buSzPts val="1100"/>
              <a:buNone/>
            </a:pPr>
            <a:r>
              <a:rPr lang="en"/>
              <a:t>Exploratory Data Analysis</a:t>
            </a:r>
            <a:endParaRPr/>
          </a:p>
        </p:txBody>
      </p:sp>
      <p:sp>
        <p:nvSpPr>
          <p:cNvPr id="374" name="Google Shape;374;p53"/>
          <p:cNvSpPr txBox="1"/>
          <p:nvPr>
            <p:ph idx="4" type="subTitle"/>
          </p:nvPr>
        </p:nvSpPr>
        <p:spPr>
          <a:xfrm>
            <a:off x="1149125" y="3711500"/>
            <a:ext cx="4087200" cy="433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Clr>
                <a:schemeClr val="accent1"/>
              </a:buClr>
              <a:buSzPts val="1100"/>
              <a:buNone/>
            </a:pPr>
            <a:r>
              <a:rPr lang="en"/>
              <a:t>Teamwork &amp; Project Management</a:t>
            </a:r>
            <a:endParaRPr/>
          </a:p>
        </p:txBody>
      </p:sp>
      <p:sp>
        <p:nvSpPr>
          <p:cNvPr id="375" name="Google Shape;375;p53"/>
          <p:cNvSpPr txBox="1"/>
          <p:nvPr>
            <p:ph idx="5" type="subTitle"/>
          </p:nvPr>
        </p:nvSpPr>
        <p:spPr>
          <a:xfrm>
            <a:off x="1149126" y="4165824"/>
            <a:ext cx="3234300" cy="433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Clr>
                <a:schemeClr val="accent1"/>
              </a:buClr>
              <a:buSzPts val="1100"/>
              <a:buNone/>
            </a:pPr>
            <a:r>
              <a:rPr lang="en"/>
              <a:t>Major Obstacle </a:t>
            </a:r>
            <a:endParaRPr/>
          </a:p>
        </p:txBody>
      </p:sp>
      <p:sp>
        <p:nvSpPr>
          <p:cNvPr id="376" name="Google Shape;376;p53"/>
          <p:cNvSpPr txBox="1"/>
          <p:nvPr>
            <p:ph idx="6" type="subTitle"/>
          </p:nvPr>
        </p:nvSpPr>
        <p:spPr>
          <a:xfrm>
            <a:off x="5327851" y="2348550"/>
            <a:ext cx="3234300" cy="930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Clr>
                <a:schemeClr val="accent1"/>
              </a:buClr>
              <a:buSzPts val="1100"/>
              <a:buNone/>
            </a:pPr>
            <a:r>
              <a:rPr lang="en"/>
              <a:t>Conclusion and Insights</a:t>
            </a:r>
            <a:endParaRPr/>
          </a:p>
          <a:p>
            <a:pPr indent="0" lvl="0" marL="0" rtl="0" algn="l">
              <a:spcBef>
                <a:spcPts val="0"/>
              </a:spcBef>
              <a:spcAft>
                <a:spcPts val="0"/>
              </a:spcAft>
              <a:buClr>
                <a:schemeClr val="accent1"/>
              </a:buClr>
              <a:buSzPts val="1100"/>
              <a:buNone/>
            </a:pPr>
            <a:r>
              <a:t/>
            </a:r>
            <a:endParaRPr/>
          </a:p>
          <a:p>
            <a:pPr indent="0" lvl="0" marL="0" rtl="0" algn="l">
              <a:spcBef>
                <a:spcPts val="0"/>
              </a:spcBef>
              <a:spcAft>
                <a:spcPts val="0"/>
              </a:spcAft>
              <a:buClr>
                <a:schemeClr val="accent1"/>
              </a:buClr>
              <a:buSzPts val="1100"/>
              <a:buNone/>
            </a:pPr>
            <a:r>
              <a:t/>
            </a:r>
            <a:endParaRPr/>
          </a:p>
        </p:txBody>
      </p:sp>
      <p:sp>
        <p:nvSpPr>
          <p:cNvPr id="377" name="Google Shape;377;p53"/>
          <p:cNvSpPr txBox="1"/>
          <p:nvPr/>
        </p:nvSpPr>
        <p:spPr>
          <a:xfrm>
            <a:off x="365450" y="2348550"/>
            <a:ext cx="4767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dk2"/>
                </a:solidFill>
                <a:latin typeface="Inter Tight SemiBold"/>
                <a:ea typeface="Inter Tight SemiBold"/>
                <a:cs typeface="Inter Tight SemiBold"/>
                <a:sym typeface="Inter Tight SemiBold"/>
              </a:rPr>
              <a:t>1</a:t>
            </a:r>
            <a:endParaRPr sz="1700">
              <a:solidFill>
                <a:schemeClr val="dk2"/>
              </a:solidFill>
              <a:latin typeface="Inter Tight SemiBold"/>
              <a:ea typeface="Inter Tight SemiBold"/>
              <a:cs typeface="Inter Tight SemiBold"/>
              <a:sym typeface="Inter Tight SemiBold"/>
            </a:endParaRPr>
          </a:p>
        </p:txBody>
      </p:sp>
      <p:sp>
        <p:nvSpPr>
          <p:cNvPr id="378" name="Google Shape;378;p53"/>
          <p:cNvSpPr txBox="1"/>
          <p:nvPr/>
        </p:nvSpPr>
        <p:spPr>
          <a:xfrm>
            <a:off x="365450" y="2802868"/>
            <a:ext cx="4767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dk2"/>
                </a:solidFill>
                <a:latin typeface="Inter Tight SemiBold"/>
                <a:ea typeface="Inter Tight SemiBold"/>
                <a:cs typeface="Inter Tight SemiBold"/>
                <a:sym typeface="Inter Tight SemiBold"/>
              </a:rPr>
              <a:t>2</a:t>
            </a:r>
            <a:endParaRPr sz="1700">
              <a:solidFill>
                <a:schemeClr val="dk2"/>
              </a:solidFill>
              <a:latin typeface="Inter Tight SemiBold"/>
              <a:ea typeface="Inter Tight SemiBold"/>
              <a:cs typeface="Inter Tight SemiBold"/>
              <a:sym typeface="Inter Tight SemiBold"/>
            </a:endParaRPr>
          </a:p>
        </p:txBody>
      </p:sp>
      <p:sp>
        <p:nvSpPr>
          <p:cNvPr id="379" name="Google Shape;379;p53"/>
          <p:cNvSpPr txBox="1"/>
          <p:nvPr/>
        </p:nvSpPr>
        <p:spPr>
          <a:xfrm>
            <a:off x="365450" y="3257186"/>
            <a:ext cx="4767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dk2"/>
                </a:solidFill>
                <a:latin typeface="Inter Tight SemiBold"/>
                <a:ea typeface="Inter Tight SemiBold"/>
                <a:cs typeface="Inter Tight SemiBold"/>
                <a:sym typeface="Inter Tight SemiBold"/>
              </a:rPr>
              <a:t>3</a:t>
            </a:r>
            <a:endParaRPr sz="1700">
              <a:solidFill>
                <a:schemeClr val="dk2"/>
              </a:solidFill>
              <a:latin typeface="Inter Tight SemiBold"/>
              <a:ea typeface="Inter Tight SemiBold"/>
              <a:cs typeface="Inter Tight SemiBold"/>
              <a:sym typeface="Inter Tight SemiBold"/>
            </a:endParaRPr>
          </a:p>
        </p:txBody>
      </p:sp>
      <p:sp>
        <p:nvSpPr>
          <p:cNvPr id="380" name="Google Shape;380;p53"/>
          <p:cNvSpPr txBox="1"/>
          <p:nvPr/>
        </p:nvSpPr>
        <p:spPr>
          <a:xfrm>
            <a:off x="365450" y="3711504"/>
            <a:ext cx="4767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dk2"/>
                </a:solidFill>
                <a:latin typeface="Inter Tight SemiBold"/>
                <a:ea typeface="Inter Tight SemiBold"/>
                <a:cs typeface="Inter Tight SemiBold"/>
                <a:sym typeface="Inter Tight SemiBold"/>
              </a:rPr>
              <a:t>4</a:t>
            </a:r>
            <a:endParaRPr sz="1700">
              <a:solidFill>
                <a:schemeClr val="dk2"/>
              </a:solidFill>
              <a:latin typeface="Inter Tight SemiBold"/>
              <a:ea typeface="Inter Tight SemiBold"/>
              <a:cs typeface="Inter Tight SemiBold"/>
              <a:sym typeface="Inter Tight SemiBold"/>
            </a:endParaRPr>
          </a:p>
        </p:txBody>
      </p:sp>
      <p:sp>
        <p:nvSpPr>
          <p:cNvPr id="381" name="Google Shape;381;p53"/>
          <p:cNvSpPr txBox="1"/>
          <p:nvPr/>
        </p:nvSpPr>
        <p:spPr>
          <a:xfrm>
            <a:off x="365450" y="4165821"/>
            <a:ext cx="4767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dk2"/>
                </a:solidFill>
                <a:latin typeface="Inter Tight SemiBold"/>
                <a:ea typeface="Inter Tight SemiBold"/>
                <a:cs typeface="Inter Tight SemiBold"/>
                <a:sym typeface="Inter Tight SemiBold"/>
              </a:rPr>
              <a:t>5</a:t>
            </a:r>
            <a:endParaRPr sz="1700">
              <a:solidFill>
                <a:schemeClr val="dk2"/>
              </a:solidFill>
              <a:latin typeface="Inter Tight SemiBold"/>
              <a:ea typeface="Inter Tight SemiBold"/>
              <a:cs typeface="Inter Tight SemiBold"/>
              <a:sym typeface="Inter Tight SemiBold"/>
            </a:endParaRPr>
          </a:p>
        </p:txBody>
      </p:sp>
      <p:sp>
        <p:nvSpPr>
          <p:cNvPr id="382" name="Google Shape;382;p53"/>
          <p:cNvSpPr txBox="1"/>
          <p:nvPr/>
        </p:nvSpPr>
        <p:spPr>
          <a:xfrm>
            <a:off x="4620375" y="2348550"/>
            <a:ext cx="4767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dk2"/>
                </a:solidFill>
                <a:latin typeface="Inter Tight SemiBold"/>
                <a:ea typeface="Inter Tight SemiBold"/>
                <a:cs typeface="Inter Tight SemiBold"/>
                <a:sym typeface="Inter Tight SemiBold"/>
              </a:rPr>
              <a:t>6</a:t>
            </a:r>
            <a:endParaRPr sz="1700">
              <a:solidFill>
                <a:schemeClr val="dk2"/>
              </a:solidFill>
              <a:latin typeface="Inter Tight SemiBold"/>
              <a:ea typeface="Inter Tight SemiBold"/>
              <a:cs typeface="Inter Tight SemiBold"/>
              <a:sym typeface="Inter Tight SemiBold"/>
            </a:endParaRPr>
          </a:p>
        </p:txBody>
      </p:sp>
      <p:sp>
        <p:nvSpPr>
          <p:cNvPr id="383" name="Google Shape;383;p53"/>
          <p:cNvSpPr txBox="1"/>
          <p:nvPr/>
        </p:nvSpPr>
        <p:spPr>
          <a:xfrm>
            <a:off x="4620375" y="2802868"/>
            <a:ext cx="4767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solidFill>
                <a:schemeClr val="dk2"/>
              </a:solidFill>
              <a:latin typeface="Inter Tight SemiBold"/>
              <a:ea typeface="Inter Tight SemiBold"/>
              <a:cs typeface="Inter Tight SemiBold"/>
              <a:sym typeface="Inter Tight SemiBold"/>
            </a:endParaRPr>
          </a:p>
        </p:txBody>
      </p:sp>
      <p:sp>
        <p:nvSpPr>
          <p:cNvPr id="384" name="Google Shape;384;p53"/>
          <p:cNvSpPr txBox="1"/>
          <p:nvPr/>
        </p:nvSpPr>
        <p:spPr>
          <a:xfrm>
            <a:off x="4620375" y="4165821"/>
            <a:ext cx="4767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solidFill>
                <a:schemeClr val="dk2"/>
              </a:solidFill>
              <a:latin typeface="Inter Tight SemiBold"/>
              <a:ea typeface="Inter Tight SemiBold"/>
              <a:cs typeface="Inter Tight SemiBold"/>
              <a:sym typeface="Inter Tight SemiBold"/>
            </a:endParaRPr>
          </a:p>
        </p:txBody>
      </p:sp>
      <p:sp>
        <p:nvSpPr>
          <p:cNvPr id="385" name="Google Shape;385;p53"/>
          <p:cNvSpPr txBox="1"/>
          <p:nvPr/>
        </p:nvSpPr>
        <p:spPr>
          <a:xfrm>
            <a:off x="4620375" y="3711504"/>
            <a:ext cx="4767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solidFill>
                <a:schemeClr val="dk2"/>
              </a:solidFill>
              <a:latin typeface="Inter Tight SemiBold"/>
              <a:ea typeface="Inter Tight SemiBold"/>
              <a:cs typeface="Inter Tight SemiBold"/>
              <a:sym typeface="Inter Tight SemiBo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pic>
        <p:nvPicPr>
          <p:cNvPr id="390" name="Google Shape;390;p54"/>
          <p:cNvPicPr preferRelativeResize="0"/>
          <p:nvPr>
            <p:ph idx="2" type="pic"/>
          </p:nvPr>
        </p:nvPicPr>
        <p:blipFill rotWithShape="1">
          <a:blip r:embed="rId3">
            <a:alphaModFix/>
          </a:blip>
          <a:srcRect b="1865" l="0" r="0" t="468"/>
          <a:stretch/>
        </p:blipFill>
        <p:spPr>
          <a:xfrm rot="-300067">
            <a:off x="545564" y="562197"/>
            <a:ext cx="3630622" cy="4019104"/>
          </a:xfrm>
          <a:prstGeom prst="snip1Rect">
            <a:avLst>
              <a:gd fmla="val 1371" name="adj"/>
            </a:avLst>
          </a:prstGeom>
        </p:spPr>
      </p:pic>
      <p:sp>
        <p:nvSpPr>
          <p:cNvPr id="391" name="Google Shape;391;p54"/>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92" name="Google Shape;392;p54"/>
          <p:cNvSpPr txBox="1"/>
          <p:nvPr>
            <p:ph type="title"/>
          </p:nvPr>
        </p:nvSpPr>
        <p:spPr>
          <a:xfrm>
            <a:off x="5204625" y="692758"/>
            <a:ext cx="3662100" cy="96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Overview</a:t>
            </a:r>
            <a:endParaRPr/>
          </a:p>
        </p:txBody>
      </p:sp>
      <p:sp>
        <p:nvSpPr>
          <p:cNvPr id="393" name="Google Shape;393;p54"/>
          <p:cNvSpPr txBox="1"/>
          <p:nvPr>
            <p:ph idx="1" type="body"/>
          </p:nvPr>
        </p:nvSpPr>
        <p:spPr>
          <a:xfrm>
            <a:off x="5204625" y="1746947"/>
            <a:ext cx="3662100" cy="3940500"/>
          </a:xfrm>
          <a:prstGeom prst="rect">
            <a:avLst/>
          </a:prstGeom>
          <a:effectLst>
            <a:reflection blurRad="0" dir="5400000" dist="38100" endA="0" fadeDir="5400012" kx="0" rotWithShape="0" algn="bl" stPos="0" sy="-100000" ky="0"/>
          </a:effectLst>
        </p:spPr>
        <p:txBody>
          <a:bodyPr anchorCtr="0" anchor="t" bIns="91425" lIns="91425" spcFirstLastPara="1" rIns="91425" wrap="square" tIns="91425">
            <a:spAutoFit/>
          </a:bodyPr>
          <a:lstStyle/>
          <a:p>
            <a:pPr indent="0" lvl="0" marL="0" rtl="0" algn="l">
              <a:spcBef>
                <a:spcPts val="0"/>
              </a:spcBef>
              <a:spcAft>
                <a:spcPts val="0"/>
              </a:spcAft>
              <a:buNone/>
            </a:pPr>
            <a:r>
              <a:rPr lang="en"/>
              <a:t>Dataset: Animals 10 – a dataset containing images of 10 different animal classes.</a:t>
            </a:r>
            <a:endParaRPr/>
          </a:p>
          <a:p>
            <a:pPr indent="0" lvl="0" marL="0" rtl="0" algn="l">
              <a:spcBef>
                <a:spcPts val="1200"/>
              </a:spcBef>
              <a:spcAft>
                <a:spcPts val="0"/>
              </a:spcAft>
              <a:buNone/>
            </a:pPr>
            <a:r>
              <a:t/>
            </a:r>
            <a:endParaRPr/>
          </a:p>
          <a:p>
            <a:pPr indent="0" lvl="0" marL="0" rtl="0" algn="just">
              <a:spcBef>
                <a:spcPts val="1200"/>
              </a:spcBef>
              <a:spcAft>
                <a:spcPts val="0"/>
              </a:spcAft>
              <a:buClr>
                <a:schemeClr val="accent1"/>
              </a:buClr>
              <a:buSzPts val="1100"/>
              <a:buFont typeface="Arial"/>
              <a:buNone/>
            </a:pPr>
            <a:r>
              <a:rPr b="1" lang="en">
                <a:solidFill>
                  <a:schemeClr val="dk2"/>
                </a:solidFill>
              </a:rPr>
              <a:t>G</a:t>
            </a:r>
            <a:r>
              <a:rPr b="1" lang="en">
                <a:solidFill>
                  <a:schemeClr val="dk2"/>
                </a:solidFill>
              </a:rPr>
              <a:t>oal:</a:t>
            </a:r>
            <a:r>
              <a:rPr lang="en"/>
              <a:t> is to build a baseline CNN model for animal classification and then compare its performance with various transfer learning models (like ResNet152V2, VGG16, etc.) to see how accuracy improves.</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55"/>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99" name="Google Shape;399;p55"/>
          <p:cNvSpPr txBox="1"/>
          <p:nvPr>
            <p:ph type="title"/>
          </p:nvPr>
        </p:nvSpPr>
        <p:spPr>
          <a:xfrm>
            <a:off x="2479675" y="1637413"/>
            <a:ext cx="4184700" cy="61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Wrangling and Cleaning</a:t>
            </a:r>
            <a:endParaRPr/>
          </a:p>
        </p:txBody>
      </p:sp>
      <p:sp>
        <p:nvSpPr>
          <p:cNvPr id="400" name="Google Shape;400;p55"/>
          <p:cNvSpPr txBox="1"/>
          <p:nvPr>
            <p:ph idx="1" type="body"/>
          </p:nvPr>
        </p:nvSpPr>
        <p:spPr>
          <a:xfrm>
            <a:off x="2479675" y="2291377"/>
            <a:ext cx="4184700" cy="3109200"/>
          </a:xfrm>
          <a:prstGeom prst="rect">
            <a:avLst/>
          </a:prstGeom>
        </p:spPr>
        <p:txBody>
          <a:bodyPr anchorCtr="0" anchor="t" bIns="91425" lIns="91425" spcFirstLastPara="1" rIns="91425" wrap="square" tIns="91425">
            <a:spAutoFit/>
          </a:bodyPr>
          <a:lstStyle/>
          <a:p>
            <a:pPr indent="-336550" lvl="0" marL="457200" rtl="0" algn="l">
              <a:spcBef>
                <a:spcPts val="0"/>
              </a:spcBef>
              <a:spcAft>
                <a:spcPts val="0"/>
              </a:spcAft>
              <a:buSzPts val="1700"/>
              <a:buChar char="●"/>
            </a:pPr>
            <a:r>
              <a:rPr lang="en"/>
              <a:t>Split the Animals 10 dataset into 80% training and 20% validation</a:t>
            </a:r>
            <a:endParaRPr/>
          </a:p>
          <a:p>
            <a:pPr indent="-336550" lvl="0" marL="457200" rtl="0" algn="l">
              <a:spcBef>
                <a:spcPts val="0"/>
              </a:spcBef>
              <a:spcAft>
                <a:spcPts val="0"/>
              </a:spcAft>
              <a:buSzPts val="1700"/>
              <a:buChar char="●"/>
            </a:pPr>
            <a:r>
              <a:rPr lang="en"/>
              <a:t>Applied normalization to images.</a:t>
            </a:r>
            <a:endParaRPr/>
          </a:p>
          <a:p>
            <a:pPr indent="-336550" lvl="0" marL="457200" rtl="0" algn="l">
              <a:spcBef>
                <a:spcPts val="0"/>
              </a:spcBef>
              <a:spcAft>
                <a:spcPts val="0"/>
              </a:spcAft>
              <a:buSzPts val="1700"/>
              <a:buChar char="●"/>
            </a:pPr>
            <a:r>
              <a:rPr lang="en"/>
              <a:t>Images were resized to 224x224 pixels to match the input size of the CNN model.</a:t>
            </a:r>
            <a:endParaRPr/>
          </a:p>
          <a:p>
            <a:pPr indent="-336550" lvl="0" marL="457200" rtl="0" algn="l">
              <a:spcBef>
                <a:spcPts val="0"/>
              </a:spcBef>
              <a:spcAft>
                <a:spcPts val="0"/>
              </a:spcAft>
              <a:buSzPts val="1700"/>
              <a:buChar char="●"/>
            </a:pPr>
            <a:r>
              <a:rPr lang="en"/>
              <a:t>The class name is translated from Italian to English for better readability.</a:t>
            </a:r>
            <a:endParaRPr/>
          </a:p>
          <a:p>
            <a:pPr indent="0" lvl="0" marL="45720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56"/>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06" name="Google Shape;406;p56"/>
          <p:cNvSpPr txBox="1"/>
          <p:nvPr>
            <p:ph type="title"/>
          </p:nvPr>
        </p:nvSpPr>
        <p:spPr>
          <a:xfrm>
            <a:off x="333925" y="587150"/>
            <a:ext cx="8475600" cy="14775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Clr>
                <a:schemeClr val="accent1"/>
              </a:buClr>
              <a:buSzPts val="1100"/>
              <a:buFont typeface="Arial"/>
              <a:buNone/>
            </a:pPr>
            <a:r>
              <a:rPr lang="en"/>
              <a:t>Exploratory Data Analysis</a:t>
            </a:r>
            <a:endParaRPr/>
          </a:p>
          <a:p>
            <a:pPr indent="0" lvl="0" marL="0" rtl="0" algn="l">
              <a:spcBef>
                <a:spcPts val="0"/>
              </a:spcBef>
              <a:spcAft>
                <a:spcPts val="0"/>
              </a:spcAft>
              <a:buClr>
                <a:schemeClr val="accent1"/>
              </a:buClr>
              <a:buSzPts val="1100"/>
              <a:buFont typeface="Arial"/>
              <a:buNone/>
            </a:pPr>
            <a:r>
              <a:t/>
            </a:r>
            <a:endParaRPr/>
          </a:p>
          <a:p>
            <a:pPr indent="0" lvl="0" marL="0" rtl="0" algn="l">
              <a:spcBef>
                <a:spcPts val="0"/>
              </a:spcBef>
              <a:spcAft>
                <a:spcPts val="0"/>
              </a:spcAft>
              <a:buNone/>
            </a:pPr>
            <a:r>
              <a:t/>
            </a:r>
            <a:endParaRPr/>
          </a:p>
        </p:txBody>
      </p:sp>
      <p:sp>
        <p:nvSpPr>
          <p:cNvPr id="407" name="Google Shape;407;p56"/>
          <p:cNvSpPr txBox="1"/>
          <p:nvPr>
            <p:ph idx="1" type="body"/>
          </p:nvPr>
        </p:nvSpPr>
        <p:spPr>
          <a:xfrm>
            <a:off x="333925" y="1837700"/>
            <a:ext cx="8475600" cy="9696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Applied Code to </a:t>
            </a:r>
            <a:r>
              <a:rPr lang="en"/>
              <a:t>calculated the number of samples per class in the training dataset by analyzing the class labels. This revealed the distribution of images across the 10 animal classes. To assess whether the dataset is balanced, or not.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57"/>
          <p:cNvSpPr txBox="1"/>
          <p:nvPr>
            <p:ph type="title"/>
          </p:nvPr>
        </p:nvSpPr>
        <p:spPr>
          <a:xfrm>
            <a:off x="333925" y="587150"/>
            <a:ext cx="8475600" cy="1046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Clr>
                <a:schemeClr val="accent1"/>
              </a:buClr>
              <a:buSzPts val="1100"/>
              <a:buFont typeface="Arial"/>
              <a:buNone/>
            </a:pPr>
            <a:r>
              <a:rPr lang="en"/>
              <a:t>Teamwork &amp; Project Management</a:t>
            </a:r>
            <a:endParaRPr/>
          </a:p>
          <a:p>
            <a:pPr indent="0" lvl="0" marL="0" rtl="0" algn="l">
              <a:spcBef>
                <a:spcPts val="0"/>
              </a:spcBef>
              <a:spcAft>
                <a:spcPts val="0"/>
              </a:spcAft>
              <a:buClr>
                <a:schemeClr val="accent1"/>
              </a:buClr>
              <a:buSzPts val="1100"/>
              <a:buFont typeface="Arial"/>
              <a:buNone/>
            </a:pPr>
            <a:r>
              <a:t/>
            </a:r>
            <a:endParaRPr/>
          </a:p>
        </p:txBody>
      </p:sp>
      <p:sp>
        <p:nvSpPr>
          <p:cNvPr id="413" name="Google Shape;413;p57"/>
          <p:cNvSpPr txBox="1"/>
          <p:nvPr>
            <p:ph idx="1" type="body"/>
          </p:nvPr>
        </p:nvSpPr>
        <p:spPr>
          <a:xfrm>
            <a:off x="333925" y="1486550"/>
            <a:ext cx="8392500" cy="2432100"/>
          </a:xfrm>
          <a:prstGeom prst="rect">
            <a:avLst/>
          </a:prstGeom>
        </p:spPr>
        <p:txBody>
          <a:bodyPr anchorCtr="0" anchor="t" bIns="91425" lIns="91425" spcFirstLastPara="1" rIns="91425" wrap="square" tIns="91425">
            <a:spAutoFit/>
          </a:bodyPr>
          <a:lstStyle/>
          <a:p>
            <a:pPr indent="0" lvl="0" marL="457200" rtl="0" algn="just">
              <a:spcBef>
                <a:spcPts val="0"/>
              </a:spcBef>
              <a:spcAft>
                <a:spcPts val="0"/>
              </a:spcAft>
              <a:buNone/>
            </a:pPr>
            <a:r>
              <a:rPr lang="en"/>
              <a:t>Initially, our focus was on building a CNN baseline model. However, after extensive training and experimentation, we realized that further improvements to this model were unlikely to yield significant gains. As a team, we decided to take a different approach, each team member would explore various models to find the most effective solution. Through this collaborative effort, we identified that the ResNet152V2 model provided the best performance, leading us to focus on fine-tuning it for optimal results.</a:t>
            </a:r>
            <a:endParaRPr/>
          </a:p>
          <a:p>
            <a:pPr indent="0" lvl="0" marL="457200" rtl="0" algn="just">
              <a:spcBef>
                <a:spcPts val="1200"/>
              </a:spcBef>
              <a:spcAft>
                <a:spcPts val="1200"/>
              </a:spcAft>
              <a:buNone/>
            </a:pPr>
            <a:r>
              <a:t/>
            </a:r>
            <a:endParaRPr/>
          </a:p>
        </p:txBody>
      </p:sp>
      <p:sp>
        <p:nvSpPr>
          <p:cNvPr id="414" name="Google Shape;414;p57"/>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58"/>
          <p:cNvSpPr txBox="1"/>
          <p:nvPr>
            <p:ph type="title"/>
          </p:nvPr>
        </p:nvSpPr>
        <p:spPr>
          <a:xfrm>
            <a:off x="333925" y="587150"/>
            <a:ext cx="8475600" cy="1046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Major Obstacle</a:t>
            </a:r>
            <a:endParaRPr/>
          </a:p>
          <a:p>
            <a:pPr indent="0" lvl="0" marL="0" rtl="0" algn="l">
              <a:spcBef>
                <a:spcPts val="0"/>
              </a:spcBef>
              <a:spcAft>
                <a:spcPts val="0"/>
              </a:spcAft>
              <a:buNone/>
            </a:pPr>
            <a:r>
              <a:t/>
            </a:r>
            <a:endParaRPr/>
          </a:p>
        </p:txBody>
      </p:sp>
      <p:sp>
        <p:nvSpPr>
          <p:cNvPr id="420" name="Google Shape;420;p58"/>
          <p:cNvSpPr txBox="1"/>
          <p:nvPr>
            <p:ph idx="1" type="body"/>
          </p:nvPr>
        </p:nvSpPr>
        <p:spPr>
          <a:xfrm>
            <a:off x="333925" y="1486550"/>
            <a:ext cx="8392500" cy="2693700"/>
          </a:xfrm>
          <a:prstGeom prst="rect">
            <a:avLst/>
          </a:prstGeom>
        </p:spPr>
        <p:txBody>
          <a:bodyPr anchorCtr="0" anchor="t" bIns="91425" lIns="91425" spcFirstLastPara="1" rIns="91425" wrap="square" tIns="91425">
            <a:spAutoFit/>
          </a:bodyPr>
          <a:lstStyle/>
          <a:p>
            <a:pPr indent="0" lvl="0" marL="0" rtl="0" algn="just">
              <a:spcBef>
                <a:spcPts val="0"/>
              </a:spcBef>
              <a:spcAft>
                <a:spcPts val="0"/>
              </a:spcAft>
              <a:buNone/>
            </a:pPr>
            <a:r>
              <a:rPr lang="en"/>
              <a:t>Initially, we observed that the validation accuracy was higher than the training accuracy, which can indicate potential issues like data leakage or incorrect data splits. To address this, we ensured that the training and validation datasets were properly separated into different directories. However, the problem persisted, and upon further investigation, we recognized that aggressive data augmentation applied to the training set may have caused this discrepancy. The excessive augmentation likely led to an overfitting of the validation data, which caused the validation accuracy to outperform the training accuracy.</a:t>
            </a:r>
            <a:endParaRPr/>
          </a:p>
          <a:p>
            <a:pPr indent="0" lvl="0" marL="0" rtl="0" algn="just">
              <a:spcBef>
                <a:spcPts val="1200"/>
              </a:spcBef>
              <a:spcAft>
                <a:spcPts val="1200"/>
              </a:spcAft>
              <a:buNone/>
            </a:pPr>
            <a:r>
              <a:t/>
            </a:r>
            <a:endParaRPr/>
          </a:p>
        </p:txBody>
      </p:sp>
      <p:sp>
        <p:nvSpPr>
          <p:cNvPr id="421" name="Google Shape;421;p58"/>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59"/>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27" name="Google Shape;427;p59"/>
          <p:cNvSpPr txBox="1"/>
          <p:nvPr>
            <p:ph type="title"/>
          </p:nvPr>
        </p:nvSpPr>
        <p:spPr>
          <a:xfrm>
            <a:off x="2479675" y="1637413"/>
            <a:ext cx="4184700" cy="61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accent1"/>
              </a:buClr>
              <a:buSzPts val="1100"/>
              <a:buFont typeface="Arial"/>
              <a:buNone/>
            </a:pPr>
            <a:r>
              <a:rPr lang="en"/>
              <a:t>Conclusion and Insights</a:t>
            </a:r>
            <a:endParaRPr/>
          </a:p>
          <a:p>
            <a:pPr indent="0" lvl="0" marL="0" rtl="0" algn="l">
              <a:spcBef>
                <a:spcPts val="0"/>
              </a:spcBef>
              <a:spcAft>
                <a:spcPts val="0"/>
              </a:spcAft>
              <a:buClr>
                <a:schemeClr val="accent1"/>
              </a:buClr>
              <a:buSzPts val="1100"/>
              <a:buFont typeface="Arial"/>
              <a:buNone/>
            </a:pPr>
            <a:r>
              <a:t/>
            </a:r>
            <a:endParaRPr/>
          </a:p>
          <a:p>
            <a:pPr indent="0" lvl="0" marL="0" rtl="0" algn="l">
              <a:spcBef>
                <a:spcPts val="0"/>
              </a:spcBef>
              <a:spcAft>
                <a:spcPts val="0"/>
              </a:spcAft>
              <a:buNone/>
            </a:pPr>
            <a:r>
              <a:t/>
            </a:r>
            <a:endParaRPr/>
          </a:p>
        </p:txBody>
      </p:sp>
      <p:sp>
        <p:nvSpPr>
          <p:cNvPr id="428" name="Google Shape;428;p59"/>
          <p:cNvSpPr txBox="1"/>
          <p:nvPr>
            <p:ph idx="1" type="body"/>
          </p:nvPr>
        </p:nvSpPr>
        <p:spPr>
          <a:xfrm>
            <a:off x="942250" y="2291375"/>
            <a:ext cx="6970500" cy="2324100"/>
          </a:xfrm>
          <a:prstGeom prst="rect">
            <a:avLst/>
          </a:prstGeom>
        </p:spPr>
        <p:txBody>
          <a:bodyPr anchorCtr="0" anchor="t" bIns="91425" lIns="91425" spcFirstLastPara="1" rIns="91425" wrap="square" tIns="91425">
            <a:spAutoFit/>
          </a:bodyPr>
          <a:lstStyle/>
          <a:p>
            <a:pPr indent="-336550" lvl="0" marL="457200" rtl="0" algn="just">
              <a:spcBef>
                <a:spcPts val="0"/>
              </a:spcBef>
              <a:spcAft>
                <a:spcPts val="0"/>
              </a:spcAft>
              <a:buSzPts val="1700"/>
              <a:buChar char="●"/>
            </a:pPr>
            <a:r>
              <a:rPr lang="en"/>
              <a:t>Our initial hypothesis, which was to build a baseline CNN model and then experiment with transfer learning to improve accuracy, was supported.</a:t>
            </a:r>
            <a:endParaRPr/>
          </a:p>
          <a:p>
            <a:pPr indent="0" lvl="0" marL="457200" rtl="0" algn="just">
              <a:spcBef>
                <a:spcPts val="1200"/>
              </a:spcBef>
              <a:spcAft>
                <a:spcPts val="0"/>
              </a:spcAft>
              <a:buNone/>
            </a:pPr>
            <a:r>
              <a:t/>
            </a:r>
            <a:endParaRPr/>
          </a:p>
          <a:p>
            <a:pPr indent="-336550" lvl="0" marL="457200" rtl="0" algn="just">
              <a:spcBef>
                <a:spcPts val="1200"/>
              </a:spcBef>
              <a:spcAft>
                <a:spcPts val="0"/>
              </a:spcAft>
              <a:buSzPts val="1700"/>
              <a:buChar char="●"/>
            </a:pPr>
            <a:r>
              <a:rPr lang="en"/>
              <a:t>The ResNet50V2 model outperformed the baseline CNN model, confirming that transfer learning significantly boosted performance in this case.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60"/>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34" name="Google Shape;434;p60"/>
          <p:cNvSpPr txBox="1"/>
          <p:nvPr>
            <p:ph type="title"/>
          </p:nvPr>
        </p:nvSpPr>
        <p:spPr>
          <a:xfrm>
            <a:off x="2479675" y="1637413"/>
            <a:ext cx="4184700" cy="61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 and Insights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435" name="Google Shape;435;p60"/>
          <p:cNvSpPr txBox="1"/>
          <p:nvPr>
            <p:ph idx="1" type="body"/>
          </p:nvPr>
        </p:nvSpPr>
        <p:spPr>
          <a:xfrm>
            <a:off x="942250" y="2291375"/>
            <a:ext cx="4275300" cy="2062500"/>
          </a:xfrm>
          <a:prstGeom prst="rect">
            <a:avLst/>
          </a:prstGeom>
        </p:spPr>
        <p:txBody>
          <a:bodyPr anchorCtr="0" anchor="t" bIns="91425" lIns="91425" spcFirstLastPara="1" rIns="91425" wrap="square" tIns="91425">
            <a:spAutoFit/>
          </a:bodyPr>
          <a:lstStyle/>
          <a:p>
            <a:pPr indent="0" lvl="0" marL="0" rtl="0" algn="just">
              <a:spcBef>
                <a:spcPts val="0"/>
              </a:spcBef>
              <a:spcAft>
                <a:spcPts val="0"/>
              </a:spcAft>
              <a:buNone/>
            </a:pPr>
            <a:r>
              <a:rPr lang="en"/>
              <a:t>Challenges:</a:t>
            </a:r>
            <a:endParaRPr/>
          </a:p>
          <a:p>
            <a:pPr indent="0" lvl="0" marL="0" rtl="0" algn="just">
              <a:spcBef>
                <a:spcPts val="1200"/>
              </a:spcBef>
              <a:spcAft>
                <a:spcPts val="0"/>
              </a:spcAft>
              <a:buNone/>
            </a:pPr>
            <a:r>
              <a:rPr lang="en"/>
              <a:t>We faced challenges such as aggressive data augmentation, which led to discrepancies between training and validation accuracy.</a:t>
            </a:r>
            <a:endParaRPr/>
          </a:p>
          <a:p>
            <a:pPr indent="0" lvl="0" marL="0" rtl="0" algn="just">
              <a:spcBef>
                <a:spcPts val="1200"/>
              </a:spcBef>
              <a:spcAft>
                <a:spcPts val="1200"/>
              </a:spcAft>
              <a:buNone/>
            </a:pPr>
            <a:r>
              <a:t/>
            </a:r>
            <a:endParaRPr/>
          </a:p>
        </p:txBody>
      </p:sp>
      <p:pic>
        <p:nvPicPr>
          <p:cNvPr id="436" name="Google Shape;436;p60"/>
          <p:cNvPicPr preferRelativeResize="0"/>
          <p:nvPr/>
        </p:nvPicPr>
        <p:blipFill>
          <a:blip r:embed="rId3">
            <a:alphaModFix/>
          </a:blip>
          <a:stretch>
            <a:fillRect/>
          </a:stretch>
        </p:blipFill>
        <p:spPr>
          <a:xfrm>
            <a:off x="5536775" y="1932763"/>
            <a:ext cx="3350939" cy="258568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Lesson 1">
  <a:themeElements>
    <a:clrScheme name="Simple Light">
      <a:dk1>
        <a:srgbClr val="137C3F"/>
      </a:dk1>
      <a:lt1>
        <a:srgbClr val="FFFCF5"/>
      </a:lt1>
      <a:dk2>
        <a:srgbClr val="146AEB"/>
      </a:dk2>
      <a:lt2>
        <a:srgbClr val="FBA084"/>
      </a:lt2>
      <a:accent1>
        <a:srgbClr val="000000"/>
      </a:accent1>
      <a:accent2>
        <a:srgbClr val="FFFFB3"/>
      </a:accent2>
      <a:accent3>
        <a:srgbClr val="B6D7A8"/>
      </a:accent3>
      <a:accent4>
        <a:srgbClr val="A4C2F4"/>
      </a:accent4>
      <a:accent5>
        <a:srgbClr val="B6D7A8"/>
      </a:accent5>
      <a:accent6>
        <a:srgbClr val="B4A7D6"/>
      </a:accent6>
      <a:hlink>
        <a:srgbClr val="146AE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